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Override1.xml" ContentType="application/vnd.openxmlformats-officedocument.themeOverride+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1" r:id="rId1"/>
  </p:sldMasterIdLst>
  <p:notesMasterIdLst>
    <p:notesMasterId r:id="rId10"/>
  </p:notesMasterIdLst>
  <p:handoutMasterIdLst>
    <p:handoutMasterId r:id="rId11"/>
  </p:handoutMasterIdLst>
  <p:sldIdLst>
    <p:sldId id="280" r:id="rId2"/>
    <p:sldId id="283" r:id="rId3"/>
    <p:sldId id="306" r:id="rId4"/>
    <p:sldId id="307" r:id="rId5"/>
    <p:sldId id="308" r:id="rId6"/>
    <p:sldId id="285" r:id="rId7"/>
    <p:sldId id="305" r:id="rId8"/>
    <p:sldId id="291" r:id="rId9"/>
  </p:sldIdLst>
  <p:sldSz cx="14630400" cy="8229600"/>
  <p:notesSz cx="7010400" cy="9296400"/>
  <p:defaultTextStyle>
    <a:defPPr>
      <a:defRPr lang="en-US"/>
    </a:defPPr>
    <a:lvl1pPr algn="l" rtl="0" fontAlgn="base">
      <a:spcBef>
        <a:spcPct val="0"/>
      </a:spcBef>
      <a:spcAft>
        <a:spcPct val="0"/>
      </a:spcAft>
      <a:defRPr sz="3400" kern="1200">
        <a:solidFill>
          <a:schemeClr val="tx1"/>
        </a:solidFill>
        <a:latin typeface="Times New Roman" pitchFamily="18" charset="0"/>
        <a:ea typeface="+mn-ea"/>
        <a:cs typeface="Arial" charset="0"/>
      </a:defRPr>
    </a:lvl1pPr>
    <a:lvl2pPr marL="652463" indent="-195263" algn="l" rtl="0" fontAlgn="base">
      <a:spcBef>
        <a:spcPct val="0"/>
      </a:spcBef>
      <a:spcAft>
        <a:spcPct val="0"/>
      </a:spcAft>
      <a:defRPr sz="3400" kern="1200">
        <a:solidFill>
          <a:schemeClr val="tx1"/>
        </a:solidFill>
        <a:latin typeface="Times New Roman" pitchFamily="18" charset="0"/>
        <a:ea typeface="+mn-ea"/>
        <a:cs typeface="Arial" charset="0"/>
      </a:defRPr>
    </a:lvl2pPr>
    <a:lvl3pPr marL="1304925" indent="-390525" algn="l" rtl="0" fontAlgn="base">
      <a:spcBef>
        <a:spcPct val="0"/>
      </a:spcBef>
      <a:spcAft>
        <a:spcPct val="0"/>
      </a:spcAft>
      <a:defRPr sz="3400" kern="1200">
        <a:solidFill>
          <a:schemeClr val="tx1"/>
        </a:solidFill>
        <a:latin typeface="Times New Roman" pitchFamily="18" charset="0"/>
        <a:ea typeface="+mn-ea"/>
        <a:cs typeface="Arial" charset="0"/>
      </a:defRPr>
    </a:lvl3pPr>
    <a:lvl4pPr marL="1958975" indent="-587375" algn="l" rtl="0" fontAlgn="base">
      <a:spcBef>
        <a:spcPct val="0"/>
      </a:spcBef>
      <a:spcAft>
        <a:spcPct val="0"/>
      </a:spcAft>
      <a:defRPr sz="3400" kern="1200">
        <a:solidFill>
          <a:schemeClr val="tx1"/>
        </a:solidFill>
        <a:latin typeface="Times New Roman" pitchFamily="18" charset="0"/>
        <a:ea typeface="+mn-ea"/>
        <a:cs typeface="Arial" charset="0"/>
      </a:defRPr>
    </a:lvl4pPr>
    <a:lvl5pPr marL="2611438" indent="-782638" algn="l" rtl="0" fontAlgn="base">
      <a:spcBef>
        <a:spcPct val="0"/>
      </a:spcBef>
      <a:spcAft>
        <a:spcPct val="0"/>
      </a:spcAft>
      <a:defRPr sz="3400" kern="1200">
        <a:solidFill>
          <a:schemeClr val="tx1"/>
        </a:solidFill>
        <a:latin typeface="Times New Roman" pitchFamily="18" charset="0"/>
        <a:ea typeface="+mn-ea"/>
        <a:cs typeface="Arial" charset="0"/>
      </a:defRPr>
    </a:lvl5pPr>
    <a:lvl6pPr marL="2286000" algn="l" defTabSz="914400" rtl="0" eaLnBrk="1" latinLnBrk="0" hangingPunct="1">
      <a:defRPr sz="3400" kern="1200">
        <a:solidFill>
          <a:schemeClr val="tx1"/>
        </a:solidFill>
        <a:latin typeface="Times New Roman" pitchFamily="18" charset="0"/>
        <a:ea typeface="+mn-ea"/>
        <a:cs typeface="Arial" charset="0"/>
      </a:defRPr>
    </a:lvl6pPr>
    <a:lvl7pPr marL="2743200" algn="l" defTabSz="914400" rtl="0" eaLnBrk="1" latinLnBrk="0" hangingPunct="1">
      <a:defRPr sz="3400" kern="1200">
        <a:solidFill>
          <a:schemeClr val="tx1"/>
        </a:solidFill>
        <a:latin typeface="Times New Roman" pitchFamily="18" charset="0"/>
        <a:ea typeface="+mn-ea"/>
        <a:cs typeface="Arial" charset="0"/>
      </a:defRPr>
    </a:lvl7pPr>
    <a:lvl8pPr marL="3200400" algn="l" defTabSz="914400" rtl="0" eaLnBrk="1" latinLnBrk="0" hangingPunct="1">
      <a:defRPr sz="3400" kern="1200">
        <a:solidFill>
          <a:schemeClr val="tx1"/>
        </a:solidFill>
        <a:latin typeface="Times New Roman" pitchFamily="18" charset="0"/>
        <a:ea typeface="+mn-ea"/>
        <a:cs typeface="Arial" charset="0"/>
      </a:defRPr>
    </a:lvl8pPr>
    <a:lvl9pPr marL="3657600" algn="l" defTabSz="914400" rtl="0" eaLnBrk="1" latinLnBrk="0" hangingPunct="1">
      <a:defRPr sz="3400" kern="1200">
        <a:solidFill>
          <a:schemeClr val="tx1"/>
        </a:solidFill>
        <a:latin typeface="Times New Roman" pitchFamily="18"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333CC"/>
    <a:srgbClr val="CC0000"/>
    <a:srgbClr val="FF7C8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271" autoAdjust="0"/>
    <p:restoredTop sz="90971" autoAdjust="0"/>
  </p:normalViewPr>
  <p:slideViewPr>
    <p:cSldViewPr>
      <p:cViewPr varScale="1">
        <p:scale>
          <a:sx n="67" d="100"/>
          <a:sy n="67" d="100"/>
        </p:scale>
        <p:origin x="-864" y="-77"/>
      </p:cViewPr>
      <p:guideLst>
        <p:guide orient="horz" pos="2592"/>
        <p:guide pos="4608"/>
      </p:guideLst>
    </p:cSldViewPr>
  </p:slideViewPr>
  <p:outlineViewPr>
    <p:cViewPr>
      <p:scale>
        <a:sx n="33" d="100"/>
        <a:sy n="33" d="100"/>
      </p:scale>
      <p:origin x="0" y="16290"/>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74" d="100"/>
          <a:sy n="74" d="100"/>
        </p:scale>
        <p:origin x="-2724" y="-90"/>
      </p:cViewPr>
      <p:guideLst>
        <p:guide orient="horz" pos="2928"/>
        <p:guide pos="2208"/>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8130" name="Rectangle 2"/>
          <p:cNvSpPr>
            <a:spLocks noGrp="1" noChangeArrowheads="1"/>
          </p:cNvSpPr>
          <p:nvPr>
            <p:ph type="hdr" sz="quarter"/>
          </p:nvPr>
        </p:nvSpPr>
        <p:spPr bwMode="auto">
          <a:xfrm>
            <a:off x="0" y="0"/>
            <a:ext cx="3037840" cy="464820"/>
          </a:xfrm>
          <a:prstGeom prst="rect">
            <a:avLst/>
          </a:prstGeom>
          <a:noFill/>
          <a:ln w="9525">
            <a:noFill/>
            <a:miter lim="800000"/>
            <a:headEnd/>
            <a:tailEnd/>
          </a:ln>
          <a:effectLst/>
        </p:spPr>
        <p:txBody>
          <a:bodyPr vert="horz" wrap="square" lIns="93172" tIns="46586" rIns="93172" bIns="46586" numCol="1" anchor="t" anchorCtr="0" compatLnSpc="1">
            <a:prstTxWarp prst="textNoShape">
              <a:avLst/>
            </a:prstTxWarp>
          </a:bodyPr>
          <a:lstStyle>
            <a:lvl1pPr>
              <a:defRPr sz="1300">
                <a:latin typeface="Arial" charset="0"/>
                <a:cs typeface="+mn-cs"/>
              </a:defRPr>
            </a:lvl1pPr>
          </a:lstStyle>
          <a:p>
            <a:pPr>
              <a:defRPr/>
            </a:pPr>
            <a:endParaRPr lang="en-US"/>
          </a:p>
        </p:txBody>
      </p:sp>
      <p:sp>
        <p:nvSpPr>
          <p:cNvPr id="48131" name="Rectangle 3"/>
          <p:cNvSpPr>
            <a:spLocks noGrp="1" noChangeArrowheads="1"/>
          </p:cNvSpPr>
          <p:nvPr>
            <p:ph type="dt" sz="quarter" idx="1"/>
          </p:nvPr>
        </p:nvSpPr>
        <p:spPr bwMode="auto">
          <a:xfrm>
            <a:off x="3971344" y="0"/>
            <a:ext cx="3037840" cy="464820"/>
          </a:xfrm>
          <a:prstGeom prst="rect">
            <a:avLst/>
          </a:prstGeom>
          <a:noFill/>
          <a:ln w="9525">
            <a:noFill/>
            <a:miter lim="800000"/>
            <a:headEnd/>
            <a:tailEnd/>
          </a:ln>
          <a:effectLst/>
        </p:spPr>
        <p:txBody>
          <a:bodyPr vert="horz" wrap="square" lIns="93172" tIns="46586" rIns="93172" bIns="46586" numCol="1" anchor="t" anchorCtr="0" compatLnSpc="1">
            <a:prstTxWarp prst="textNoShape">
              <a:avLst/>
            </a:prstTxWarp>
          </a:bodyPr>
          <a:lstStyle>
            <a:lvl1pPr algn="r">
              <a:defRPr sz="1300">
                <a:latin typeface="Arial" charset="0"/>
                <a:cs typeface="+mn-cs"/>
              </a:defRPr>
            </a:lvl1pPr>
          </a:lstStyle>
          <a:p>
            <a:pPr>
              <a:defRPr/>
            </a:pPr>
            <a:endParaRPr lang="en-US"/>
          </a:p>
        </p:txBody>
      </p:sp>
      <p:sp>
        <p:nvSpPr>
          <p:cNvPr id="48132" name="Rectangle 4"/>
          <p:cNvSpPr>
            <a:spLocks noGrp="1" noChangeArrowheads="1"/>
          </p:cNvSpPr>
          <p:nvPr>
            <p:ph type="ftr" sz="quarter" idx="2"/>
          </p:nvPr>
        </p:nvSpPr>
        <p:spPr bwMode="auto">
          <a:xfrm>
            <a:off x="0" y="8829429"/>
            <a:ext cx="3037840" cy="464820"/>
          </a:xfrm>
          <a:prstGeom prst="rect">
            <a:avLst/>
          </a:prstGeom>
          <a:noFill/>
          <a:ln w="9525">
            <a:noFill/>
            <a:miter lim="800000"/>
            <a:headEnd/>
            <a:tailEnd/>
          </a:ln>
          <a:effectLst/>
        </p:spPr>
        <p:txBody>
          <a:bodyPr vert="horz" wrap="square" lIns="93172" tIns="46586" rIns="93172" bIns="46586" numCol="1" anchor="b" anchorCtr="0" compatLnSpc="1">
            <a:prstTxWarp prst="textNoShape">
              <a:avLst/>
            </a:prstTxWarp>
          </a:bodyPr>
          <a:lstStyle>
            <a:lvl1pPr>
              <a:defRPr sz="1300">
                <a:latin typeface="Arial" charset="0"/>
                <a:cs typeface="+mn-cs"/>
              </a:defRPr>
            </a:lvl1pPr>
          </a:lstStyle>
          <a:p>
            <a:pPr>
              <a:defRPr/>
            </a:pPr>
            <a:endParaRPr lang="en-US"/>
          </a:p>
        </p:txBody>
      </p:sp>
      <p:sp>
        <p:nvSpPr>
          <p:cNvPr id="48133" name="Rectangle 5"/>
          <p:cNvSpPr>
            <a:spLocks noGrp="1" noChangeArrowheads="1"/>
          </p:cNvSpPr>
          <p:nvPr>
            <p:ph type="sldNum" sz="quarter" idx="3"/>
          </p:nvPr>
        </p:nvSpPr>
        <p:spPr bwMode="auto">
          <a:xfrm>
            <a:off x="3971344" y="8829429"/>
            <a:ext cx="3037840" cy="464820"/>
          </a:xfrm>
          <a:prstGeom prst="rect">
            <a:avLst/>
          </a:prstGeom>
          <a:noFill/>
          <a:ln w="9525">
            <a:noFill/>
            <a:miter lim="800000"/>
            <a:headEnd/>
            <a:tailEnd/>
          </a:ln>
          <a:effectLst/>
        </p:spPr>
        <p:txBody>
          <a:bodyPr vert="horz" wrap="square" lIns="93172" tIns="46586" rIns="93172" bIns="46586" numCol="1" anchor="b" anchorCtr="0" compatLnSpc="1">
            <a:prstTxWarp prst="textNoShape">
              <a:avLst/>
            </a:prstTxWarp>
          </a:bodyPr>
          <a:lstStyle>
            <a:lvl1pPr algn="r">
              <a:defRPr sz="1300">
                <a:latin typeface="Arial" charset="0"/>
                <a:cs typeface="+mn-cs"/>
              </a:defRPr>
            </a:lvl1pPr>
          </a:lstStyle>
          <a:p>
            <a:pPr>
              <a:defRPr/>
            </a:pPr>
            <a:fld id="{EB1328AC-9EB7-4D09-9BAB-19FD361EA21D}" type="slidenum">
              <a:rPr lang="en-US"/>
              <a:pPr>
                <a:defRPr/>
              </a:pPr>
              <a:t>‹#›</a:t>
            </a:fld>
            <a:endParaRPr lang="en-US"/>
          </a:p>
        </p:txBody>
      </p:sp>
    </p:spTree>
    <p:extLst>
      <p:ext uri="{BB962C8B-B14F-4D97-AF65-F5344CB8AC3E}">
        <p14:creationId xmlns:p14="http://schemas.microsoft.com/office/powerpoint/2010/main" val="165884984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194" name="Rectangle 2"/>
          <p:cNvSpPr>
            <a:spLocks noGrp="1" noChangeArrowheads="1"/>
          </p:cNvSpPr>
          <p:nvPr>
            <p:ph type="hdr" sz="quarter"/>
          </p:nvPr>
        </p:nvSpPr>
        <p:spPr bwMode="auto">
          <a:xfrm>
            <a:off x="0" y="0"/>
            <a:ext cx="3037840" cy="464820"/>
          </a:xfrm>
          <a:prstGeom prst="rect">
            <a:avLst/>
          </a:prstGeom>
          <a:noFill/>
          <a:ln w="9525">
            <a:noFill/>
            <a:miter lim="800000"/>
            <a:headEnd/>
            <a:tailEnd/>
          </a:ln>
          <a:effectLst/>
        </p:spPr>
        <p:txBody>
          <a:bodyPr vert="horz" wrap="square" lIns="93172" tIns="46586" rIns="93172" bIns="46586" numCol="1" anchor="t" anchorCtr="0" compatLnSpc="1">
            <a:prstTxWarp prst="textNoShape">
              <a:avLst/>
            </a:prstTxWarp>
          </a:bodyPr>
          <a:lstStyle>
            <a:lvl1pPr>
              <a:defRPr sz="1300">
                <a:latin typeface="Arial" charset="0"/>
                <a:cs typeface="+mn-cs"/>
              </a:defRPr>
            </a:lvl1pPr>
          </a:lstStyle>
          <a:p>
            <a:pPr>
              <a:defRPr/>
            </a:pPr>
            <a:endParaRPr lang="en-US"/>
          </a:p>
        </p:txBody>
      </p:sp>
      <p:sp>
        <p:nvSpPr>
          <p:cNvPr id="8195" name="Rectangle 3"/>
          <p:cNvSpPr>
            <a:spLocks noGrp="1" noChangeArrowheads="1"/>
          </p:cNvSpPr>
          <p:nvPr>
            <p:ph type="dt" idx="1"/>
          </p:nvPr>
        </p:nvSpPr>
        <p:spPr bwMode="auto">
          <a:xfrm>
            <a:off x="3971344" y="0"/>
            <a:ext cx="3037840" cy="464820"/>
          </a:xfrm>
          <a:prstGeom prst="rect">
            <a:avLst/>
          </a:prstGeom>
          <a:noFill/>
          <a:ln w="9525">
            <a:noFill/>
            <a:miter lim="800000"/>
            <a:headEnd/>
            <a:tailEnd/>
          </a:ln>
          <a:effectLst/>
        </p:spPr>
        <p:txBody>
          <a:bodyPr vert="horz" wrap="square" lIns="93172" tIns="46586" rIns="93172" bIns="46586" numCol="1" anchor="t" anchorCtr="0" compatLnSpc="1">
            <a:prstTxWarp prst="textNoShape">
              <a:avLst/>
            </a:prstTxWarp>
          </a:bodyPr>
          <a:lstStyle>
            <a:lvl1pPr algn="r">
              <a:defRPr sz="1300">
                <a:latin typeface="Arial" charset="0"/>
                <a:cs typeface="+mn-cs"/>
              </a:defRPr>
            </a:lvl1pPr>
          </a:lstStyle>
          <a:p>
            <a:pPr>
              <a:defRPr/>
            </a:pPr>
            <a:endParaRPr lang="en-US"/>
          </a:p>
        </p:txBody>
      </p:sp>
      <p:sp>
        <p:nvSpPr>
          <p:cNvPr id="17412" name="Rectangle 4"/>
          <p:cNvSpPr>
            <a:spLocks noGrp="1" noRot="1" noChangeAspect="1" noChangeArrowheads="1" noTextEdit="1"/>
          </p:cNvSpPr>
          <p:nvPr>
            <p:ph type="sldImg" idx="2"/>
          </p:nvPr>
        </p:nvSpPr>
        <p:spPr bwMode="auto">
          <a:xfrm>
            <a:off x="406400" y="698500"/>
            <a:ext cx="6197600" cy="348615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197" name="Rectangle 5"/>
          <p:cNvSpPr>
            <a:spLocks noGrp="1" noChangeArrowheads="1"/>
          </p:cNvSpPr>
          <p:nvPr>
            <p:ph type="body" sz="quarter" idx="3"/>
          </p:nvPr>
        </p:nvSpPr>
        <p:spPr bwMode="auto">
          <a:xfrm>
            <a:off x="701040" y="4415790"/>
            <a:ext cx="5608320" cy="4183380"/>
          </a:xfrm>
          <a:prstGeom prst="rect">
            <a:avLst/>
          </a:prstGeom>
          <a:noFill/>
          <a:ln w="9525">
            <a:noFill/>
            <a:miter lim="800000"/>
            <a:headEnd/>
            <a:tailEnd/>
          </a:ln>
          <a:effectLst/>
        </p:spPr>
        <p:txBody>
          <a:bodyPr vert="horz" wrap="square" lIns="93172" tIns="46586" rIns="93172" bIns="46586"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8198" name="Rectangle 6"/>
          <p:cNvSpPr>
            <a:spLocks noGrp="1" noChangeArrowheads="1"/>
          </p:cNvSpPr>
          <p:nvPr>
            <p:ph type="ftr" sz="quarter" idx="4"/>
          </p:nvPr>
        </p:nvSpPr>
        <p:spPr bwMode="auto">
          <a:xfrm>
            <a:off x="0" y="8829429"/>
            <a:ext cx="3037840" cy="464820"/>
          </a:xfrm>
          <a:prstGeom prst="rect">
            <a:avLst/>
          </a:prstGeom>
          <a:noFill/>
          <a:ln w="9525">
            <a:noFill/>
            <a:miter lim="800000"/>
            <a:headEnd/>
            <a:tailEnd/>
          </a:ln>
          <a:effectLst/>
        </p:spPr>
        <p:txBody>
          <a:bodyPr vert="horz" wrap="square" lIns="93172" tIns="46586" rIns="93172" bIns="46586" numCol="1" anchor="b" anchorCtr="0" compatLnSpc="1">
            <a:prstTxWarp prst="textNoShape">
              <a:avLst/>
            </a:prstTxWarp>
          </a:bodyPr>
          <a:lstStyle>
            <a:lvl1pPr>
              <a:defRPr sz="1300">
                <a:latin typeface="Arial" charset="0"/>
                <a:cs typeface="+mn-cs"/>
              </a:defRPr>
            </a:lvl1pPr>
          </a:lstStyle>
          <a:p>
            <a:pPr>
              <a:defRPr/>
            </a:pPr>
            <a:endParaRPr lang="en-US"/>
          </a:p>
        </p:txBody>
      </p:sp>
      <p:sp>
        <p:nvSpPr>
          <p:cNvPr id="8199" name="Rectangle 7"/>
          <p:cNvSpPr>
            <a:spLocks noGrp="1" noChangeArrowheads="1"/>
          </p:cNvSpPr>
          <p:nvPr>
            <p:ph type="sldNum" sz="quarter" idx="5"/>
          </p:nvPr>
        </p:nvSpPr>
        <p:spPr bwMode="auto">
          <a:xfrm>
            <a:off x="3971344" y="8829429"/>
            <a:ext cx="3037840" cy="464820"/>
          </a:xfrm>
          <a:prstGeom prst="rect">
            <a:avLst/>
          </a:prstGeom>
          <a:noFill/>
          <a:ln w="9525">
            <a:noFill/>
            <a:miter lim="800000"/>
            <a:headEnd/>
            <a:tailEnd/>
          </a:ln>
          <a:effectLst/>
        </p:spPr>
        <p:txBody>
          <a:bodyPr vert="horz" wrap="square" lIns="93172" tIns="46586" rIns="93172" bIns="46586" numCol="1" anchor="b" anchorCtr="0" compatLnSpc="1">
            <a:prstTxWarp prst="textNoShape">
              <a:avLst/>
            </a:prstTxWarp>
          </a:bodyPr>
          <a:lstStyle>
            <a:lvl1pPr algn="r">
              <a:defRPr sz="1300">
                <a:latin typeface="Arial" charset="0"/>
                <a:cs typeface="+mn-cs"/>
              </a:defRPr>
            </a:lvl1pPr>
          </a:lstStyle>
          <a:p>
            <a:pPr>
              <a:defRPr/>
            </a:pPr>
            <a:fld id="{928F4A7A-3AB1-4A42-83D7-DFD48AF9E151}" type="slidenum">
              <a:rPr lang="en-US"/>
              <a:pPr>
                <a:defRPr/>
              </a:pPr>
              <a:t>‹#›</a:t>
            </a:fld>
            <a:endParaRPr lang="en-US"/>
          </a:p>
        </p:txBody>
      </p:sp>
    </p:spTree>
    <p:extLst>
      <p:ext uri="{BB962C8B-B14F-4D97-AF65-F5344CB8AC3E}">
        <p14:creationId xmlns:p14="http://schemas.microsoft.com/office/powerpoint/2010/main" val="1414119572"/>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700" kern="1200">
        <a:solidFill>
          <a:schemeClr val="tx1"/>
        </a:solidFill>
        <a:latin typeface="Arial" charset="0"/>
        <a:ea typeface="+mn-ea"/>
        <a:cs typeface="+mn-cs"/>
      </a:defRPr>
    </a:lvl1pPr>
    <a:lvl2pPr marL="652463" algn="l" rtl="0" eaLnBrk="0" fontAlgn="base" hangingPunct="0">
      <a:spcBef>
        <a:spcPct val="30000"/>
      </a:spcBef>
      <a:spcAft>
        <a:spcPct val="0"/>
      </a:spcAft>
      <a:defRPr sz="1700" kern="1200">
        <a:solidFill>
          <a:schemeClr val="tx1"/>
        </a:solidFill>
        <a:latin typeface="Arial" charset="0"/>
        <a:ea typeface="+mn-ea"/>
        <a:cs typeface="+mn-cs"/>
      </a:defRPr>
    </a:lvl2pPr>
    <a:lvl3pPr marL="1304925" algn="l" rtl="0" eaLnBrk="0" fontAlgn="base" hangingPunct="0">
      <a:spcBef>
        <a:spcPct val="30000"/>
      </a:spcBef>
      <a:spcAft>
        <a:spcPct val="0"/>
      </a:spcAft>
      <a:defRPr sz="1700" kern="1200">
        <a:solidFill>
          <a:schemeClr val="tx1"/>
        </a:solidFill>
        <a:latin typeface="Arial" charset="0"/>
        <a:ea typeface="+mn-ea"/>
        <a:cs typeface="+mn-cs"/>
      </a:defRPr>
    </a:lvl3pPr>
    <a:lvl4pPr marL="1958975" algn="l" rtl="0" eaLnBrk="0" fontAlgn="base" hangingPunct="0">
      <a:spcBef>
        <a:spcPct val="30000"/>
      </a:spcBef>
      <a:spcAft>
        <a:spcPct val="0"/>
      </a:spcAft>
      <a:defRPr sz="1700" kern="1200">
        <a:solidFill>
          <a:schemeClr val="tx1"/>
        </a:solidFill>
        <a:latin typeface="Arial" charset="0"/>
        <a:ea typeface="+mn-ea"/>
        <a:cs typeface="+mn-cs"/>
      </a:defRPr>
    </a:lvl4pPr>
    <a:lvl5pPr marL="2611438" algn="l" rtl="0" eaLnBrk="0" fontAlgn="base" hangingPunct="0">
      <a:spcBef>
        <a:spcPct val="30000"/>
      </a:spcBef>
      <a:spcAft>
        <a:spcPct val="0"/>
      </a:spcAft>
      <a:defRPr sz="1700" kern="1200">
        <a:solidFill>
          <a:schemeClr val="tx1"/>
        </a:solidFill>
        <a:latin typeface="Arial" charset="0"/>
        <a:ea typeface="+mn-ea"/>
        <a:cs typeface="+mn-cs"/>
      </a:defRPr>
    </a:lvl5pPr>
    <a:lvl6pPr marL="3265551" algn="l" defTabSz="1306220" rtl="0" eaLnBrk="1" latinLnBrk="0" hangingPunct="1">
      <a:defRPr sz="1700" kern="1200">
        <a:solidFill>
          <a:schemeClr val="tx1"/>
        </a:solidFill>
        <a:latin typeface="+mn-lt"/>
        <a:ea typeface="+mn-ea"/>
        <a:cs typeface="+mn-cs"/>
      </a:defRPr>
    </a:lvl6pPr>
    <a:lvl7pPr marL="3918661" algn="l" defTabSz="1306220" rtl="0" eaLnBrk="1" latinLnBrk="0" hangingPunct="1">
      <a:defRPr sz="1700" kern="1200">
        <a:solidFill>
          <a:schemeClr val="tx1"/>
        </a:solidFill>
        <a:latin typeface="+mn-lt"/>
        <a:ea typeface="+mn-ea"/>
        <a:cs typeface="+mn-cs"/>
      </a:defRPr>
    </a:lvl7pPr>
    <a:lvl8pPr marL="4571771" algn="l" defTabSz="1306220" rtl="0" eaLnBrk="1" latinLnBrk="0" hangingPunct="1">
      <a:defRPr sz="1700" kern="1200">
        <a:solidFill>
          <a:schemeClr val="tx1"/>
        </a:solidFill>
        <a:latin typeface="+mn-lt"/>
        <a:ea typeface="+mn-ea"/>
        <a:cs typeface="+mn-cs"/>
      </a:defRPr>
    </a:lvl8pPr>
    <a:lvl9pPr marL="5224882" algn="l" defTabSz="1306220" rtl="0" eaLnBrk="1" latinLnBrk="0" hangingPunct="1">
      <a:defRPr sz="17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Slide Image Placeholder 1"/>
          <p:cNvSpPr>
            <a:spLocks noGrp="1" noRot="1" noChangeAspect="1" noTextEdit="1"/>
          </p:cNvSpPr>
          <p:nvPr>
            <p:ph type="sldImg"/>
          </p:nvPr>
        </p:nvSpPr>
        <p:spPr>
          <a:ln/>
        </p:spPr>
      </p:sp>
      <p:sp>
        <p:nvSpPr>
          <p:cNvPr id="1843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dirty="0" smtClean="0"/>
          </a:p>
        </p:txBody>
      </p:sp>
      <p:sp>
        <p:nvSpPr>
          <p:cNvPr id="4" name="Slide Number Placeholder 3"/>
          <p:cNvSpPr>
            <a:spLocks noGrp="1"/>
          </p:cNvSpPr>
          <p:nvPr>
            <p:ph type="sldNum" sz="quarter" idx="5"/>
          </p:nvPr>
        </p:nvSpPr>
        <p:spPr/>
        <p:txBody>
          <a:bodyPr/>
          <a:lstStyle/>
          <a:p>
            <a:pPr>
              <a:defRPr/>
            </a:pPr>
            <a:fld id="{89B31666-3439-4ABD-87EF-60EFA1591457}" type="slidenum">
              <a:rPr lang="en-US" smtClean="0"/>
              <a:pPr>
                <a:defRPr/>
              </a:pPr>
              <a:t>1</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928F4A7A-3AB1-4A42-83D7-DFD48AF9E151}" type="slidenum">
              <a:rPr lang="en-US" smtClean="0"/>
              <a:pPr>
                <a:defRPr/>
              </a:pPr>
              <a:t>6</a:t>
            </a:fld>
            <a:endParaRPr lang="en-US"/>
          </a:p>
        </p:txBody>
      </p:sp>
    </p:spTree>
    <p:extLst>
      <p:ext uri="{BB962C8B-B14F-4D97-AF65-F5344CB8AC3E}">
        <p14:creationId xmlns:p14="http://schemas.microsoft.com/office/powerpoint/2010/main" val="227567713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jpeg"/><Relationship Id="rId7" Type="http://schemas.openxmlformats.org/officeDocument/2006/relationships/image" Target="../media/image6.png"/><Relationship Id="rId2" Type="http://schemas.openxmlformats.org/officeDocument/2006/relationships/slideMaster" Target="../slideMasters/slideMaster1.xml"/><Relationship Id="rId1" Type="http://schemas.openxmlformats.org/officeDocument/2006/relationships/themeOverride" Target="../theme/themeOverride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chemeClr val="tx2"/>
        </a:solidFill>
        <a:effectLst/>
      </p:bgPr>
    </p:bg>
    <p:spTree>
      <p:nvGrpSpPr>
        <p:cNvPr id="1" name=""/>
        <p:cNvGrpSpPr/>
        <p:nvPr/>
      </p:nvGrpSpPr>
      <p:grpSpPr>
        <a:xfrm>
          <a:off x="0" y="0"/>
          <a:ext cx="0" cy="0"/>
          <a:chOff x="0" y="0"/>
          <a:chExt cx="0" cy="0"/>
        </a:xfrm>
      </p:grpSpPr>
      <p:pic>
        <p:nvPicPr>
          <p:cNvPr id="4" name="Picture 8" descr="TMG WIN PPT Temp16 x 9blank.jpg"/>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0" y="0"/>
            <a:ext cx="14630400" cy="6172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2" descr="1c_revBlack_rgb_powerpoint"/>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10621963" y="7713663"/>
            <a:ext cx="1790700" cy="314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Rectangle 8"/>
          <p:cNvSpPr>
            <a:spLocks noChangeArrowheads="1"/>
          </p:cNvSpPr>
          <p:nvPr userDrawn="1"/>
        </p:nvSpPr>
        <p:spPr bwMode="auto">
          <a:xfrm>
            <a:off x="541338" y="7597775"/>
            <a:ext cx="13539787" cy="554038"/>
          </a:xfrm>
          <a:prstGeom prst="rect">
            <a:avLst/>
          </a:prstGeom>
          <a:noFill/>
          <a:ln w="9525">
            <a:solidFill>
              <a:schemeClr val="tx2"/>
            </a:solidFill>
            <a:miter lim="800000"/>
            <a:headEnd/>
            <a:tailEnd/>
          </a:ln>
          <a:extLst>
            <a:ext uri="{909E8E84-426E-40DD-AFC4-6F175D3DCCD1}">
              <a14:hiddenFill xmlns:a14="http://schemas.microsoft.com/office/drawing/2010/main">
                <a:solidFill>
                  <a:srgbClr val="FFFFFF"/>
                </a:solidFill>
              </a14:hiddenFill>
            </a:ext>
          </a:extLst>
        </p:spPr>
        <p:txBody>
          <a:bodyPr wrap="none" lIns="130622" tIns="65311" rIns="130622" bIns="65311" anchor="ctr"/>
          <a:lstStyle>
            <a:lvl1pPr eaLnBrk="0" hangingPunct="0">
              <a:defRPr sz="2400">
                <a:solidFill>
                  <a:schemeClr val="tx1"/>
                </a:solidFill>
                <a:latin typeface="Times New Roman" pitchFamily="18" charset="0"/>
                <a:cs typeface="Arial" charset="0"/>
              </a:defRPr>
            </a:lvl1pPr>
            <a:lvl2pPr marL="742950" indent="-285750" eaLnBrk="0" hangingPunct="0">
              <a:defRPr sz="2400">
                <a:solidFill>
                  <a:schemeClr val="tx1"/>
                </a:solidFill>
                <a:latin typeface="Times New Roman" pitchFamily="18" charset="0"/>
                <a:cs typeface="Arial" charset="0"/>
              </a:defRPr>
            </a:lvl2pPr>
            <a:lvl3pPr marL="1143000" indent="-228600" eaLnBrk="0" hangingPunct="0">
              <a:defRPr sz="2400">
                <a:solidFill>
                  <a:schemeClr val="tx1"/>
                </a:solidFill>
                <a:latin typeface="Times New Roman" pitchFamily="18" charset="0"/>
                <a:cs typeface="Arial" charset="0"/>
              </a:defRPr>
            </a:lvl3pPr>
            <a:lvl4pPr marL="1600200" indent="-228600" eaLnBrk="0" hangingPunct="0">
              <a:defRPr sz="2400">
                <a:solidFill>
                  <a:schemeClr val="tx1"/>
                </a:solidFill>
                <a:latin typeface="Times New Roman" pitchFamily="18" charset="0"/>
                <a:cs typeface="Arial" charset="0"/>
              </a:defRPr>
            </a:lvl4pPr>
            <a:lvl5pPr marL="2057400" indent="-228600" eaLnBrk="0" hangingPunct="0">
              <a:defRPr sz="2400">
                <a:solidFill>
                  <a:schemeClr val="tx1"/>
                </a:solidFill>
                <a:latin typeface="Times New Roman" pitchFamily="18" charset="0"/>
                <a:cs typeface="Arial"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charset="0"/>
              </a:defRPr>
            </a:lvl9pPr>
          </a:lstStyle>
          <a:p>
            <a:pPr eaLnBrk="1" hangingPunct="1">
              <a:defRPr/>
            </a:pPr>
            <a:endParaRPr lang="en-US" altLang="en-US" smtClean="0"/>
          </a:p>
        </p:txBody>
      </p:sp>
      <p:sp>
        <p:nvSpPr>
          <p:cNvPr id="7" name="Rectangle 9"/>
          <p:cNvSpPr>
            <a:spLocks noChangeArrowheads="1"/>
          </p:cNvSpPr>
          <p:nvPr userDrawn="1"/>
        </p:nvSpPr>
        <p:spPr bwMode="auto">
          <a:xfrm>
            <a:off x="0" y="7597775"/>
            <a:ext cx="14081125" cy="554038"/>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lIns="130622" tIns="65311" rIns="130622" bIns="65311" anchor="ctr"/>
          <a:lstStyle>
            <a:lvl1pPr eaLnBrk="0" hangingPunct="0">
              <a:defRPr sz="2400">
                <a:solidFill>
                  <a:schemeClr val="tx1"/>
                </a:solidFill>
                <a:latin typeface="Times New Roman" pitchFamily="18" charset="0"/>
                <a:cs typeface="Arial" charset="0"/>
              </a:defRPr>
            </a:lvl1pPr>
            <a:lvl2pPr marL="742950" indent="-285750" eaLnBrk="0" hangingPunct="0">
              <a:defRPr sz="2400">
                <a:solidFill>
                  <a:schemeClr val="tx1"/>
                </a:solidFill>
                <a:latin typeface="Times New Roman" pitchFamily="18" charset="0"/>
                <a:cs typeface="Arial" charset="0"/>
              </a:defRPr>
            </a:lvl2pPr>
            <a:lvl3pPr marL="1143000" indent="-228600" eaLnBrk="0" hangingPunct="0">
              <a:defRPr sz="2400">
                <a:solidFill>
                  <a:schemeClr val="tx1"/>
                </a:solidFill>
                <a:latin typeface="Times New Roman" pitchFamily="18" charset="0"/>
                <a:cs typeface="Arial" charset="0"/>
              </a:defRPr>
            </a:lvl3pPr>
            <a:lvl4pPr marL="1600200" indent="-228600" eaLnBrk="0" hangingPunct="0">
              <a:defRPr sz="2400">
                <a:solidFill>
                  <a:schemeClr val="tx1"/>
                </a:solidFill>
                <a:latin typeface="Times New Roman" pitchFamily="18" charset="0"/>
                <a:cs typeface="Arial" charset="0"/>
              </a:defRPr>
            </a:lvl4pPr>
            <a:lvl5pPr marL="2057400" indent="-228600" eaLnBrk="0" hangingPunct="0">
              <a:defRPr sz="2400">
                <a:solidFill>
                  <a:schemeClr val="tx1"/>
                </a:solidFill>
                <a:latin typeface="Times New Roman" pitchFamily="18" charset="0"/>
                <a:cs typeface="Arial"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charset="0"/>
              </a:defRPr>
            </a:lvl9pPr>
          </a:lstStyle>
          <a:p>
            <a:pPr eaLnBrk="1" hangingPunct="1">
              <a:defRPr/>
            </a:pPr>
            <a:endParaRPr lang="en-US" altLang="en-US" smtClean="0"/>
          </a:p>
        </p:txBody>
      </p:sp>
      <p:sp>
        <p:nvSpPr>
          <p:cNvPr id="65539" name="Rectangle 3"/>
          <p:cNvSpPr>
            <a:spLocks noGrp="1" noChangeArrowheads="1"/>
          </p:cNvSpPr>
          <p:nvPr>
            <p:ph type="ctrTitle"/>
          </p:nvPr>
        </p:nvSpPr>
        <p:spPr>
          <a:xfrm>
            <a:off x="541021" y="3276600"/>
            <a:ext cx="13533120" cy="1272544"/>
          </a:xfrm>
        </p:spPr>
        <p:txBody>
          <a:bodyPr/>
          <a:lstStyle>
            <a:lvl1pPr algn="ctr">
              <a:defRPr sz="5700"/>
            </a:lvl1pPr>
          </a:lstStyle>
          <a:p>
            <a:r>
              <a:rPr lang="en-US" dirty="0"/>
              <a:t>Click to edit Master title style</a:t>
            </a:r>
          </a:p>
        </p:txBody>
      </p:sp>
      <p:sp>
        <p:nvSpPr>
          <p:cNvPr id="65540" name="Rectangle 4"/>
          <p:cNvSpPr>
            <a:spLocks noGrp="1" noChangeArrowheads="1"/>
          </p:cNvSpPr>
          <p:nvPr>
            <p:ph type="subTitle" idx="1"/>
          </p:nvPr>
        </p:nvSpPr>
        <p:spPr>
          <a:xfrm>
            <a:off x="548640" y="5623559"/>
            <a:ext cx="13533120" cy="1097282"/>
          </a:xfrm>
          <a:ln/>
        </p:spPr>
        <p:txBody>
          <a:bodyPr/>
          <a:lstStyle>
            <a:lvl1pPr marL="0" indent="0" algn="ctr">
              <a:buFontTx/>
              <a:buNone/>
              <a:defRPr b="1"/>
            </a:lvl1pPr>
          </a:lstStyle>
          <a:p>
            <a:r>
              <a:rPr lang="en-US" dirty="0"/>
              <a:t>Click to edit Master subtitle style</a:t>
            </a:r>
          </a:p>
        </p:txBody>
      </p:sp>
      <p:sp>
        <p:nvSpPr>
          <p:cNvPr id="13" name="Slide Number Placeholder 20"/>
          <p:cNvSpPr>
            <a:spLocks noGrp="1"/>
          </p:cNvSpPr>
          <p:nvPr>
            <p:ph type="sldNum" sz="quarter" idx="10"/>
          </p:nvPr>
        </p:nvSpPr>
        <p:spPr/>
        <p:txBody>
          <a:bodyPr/>
          <a:lstStyle>
            <a:lvl1pPr>
              <a:defRPr/>
            </a:lvl1pPr>
          </a:lstStyle>
          <a:p>
            <a:pPr>
              <a:defRPr/>
            </a:pPr>
            <a:fld id="{6B139E01-DEB6-4CA2-984A-0381F8D99A07}" type="slidenum">
              <a:rPr lang="en-US"/>
              <a:pPr>
                <a:defRPr/>
              </a:pPr>
              <a:t>‹#›</a:t>
            </a:fld>
            <a:endParaRPr lang="en-US" dirty="0"/>
          </a:p>
        </p:txBody>
      </p:sp>
      <p:pic>
        <p:nvPicPr>
          <p:cNvPr id="4099" name="Picture 3" descr="D:\desktop_2017\Publications\DAC 2017\sponsors_0.png"/>
          <p:cNvPicPr>
            <a:picLocks noChangeAspect="1" noChangeArrowheads="1"/>
          </p:cNvPicPr>
          <p:nvPr userDrawn="1"/>
        </p:nvPicPr>
        <p:blipFill>
          <a:blip r:embed="rId5">
            <a:extLst>
              <a:ext uri="{28A0092B-C50C-407E-A947-70E740481C1C}">
                <a14:useLocalDpi xmlns:a14="http://schemas.microsoft.com/office/drawing/2010/main" val="0"/>
              </a:ext>
            </a:extLst>
          </a:blip>
          <a:srcRect/>
          <a:stretch>
            <a:fillRect/>
          </a:stretch>
        </p:blipFill>
        <p:spPr bwMode="auto">
          <a:xfrm>
            <a:off x="5181600" y="2167618"/>
            <a:ext cx="3600450" cy="657225"/>
          </a:xfrm>
          <a:prstGeom prst="rect">
            <a:avLst/>
          </a:prstGeom>
          <a:noFill/>
          <a:extLst>
            <a:ext uri="{909E8E84-426E-40DD-AFC4-6F175D3DCCD1}">
              <a14:hiddenFill xmlns:a14="http://schemas.microsoft.com/office/drawing/2010/main">
                <a:solidFill>
                  <a:srgbClr val="FFFFFF"/>
                </a:solidFill>
              </a14:hiddenFill>
            </a:ext>
          </a:extLst>
        </p:spPr>
      </p:pic>
      <p:pic>
        <p:nvPicPr>
          <p:cNvPr id="17" name="Picture 25" descr="ti_logo_powerpoint_1_line.png"/>
          <p:cNvPicPr>
            <a:picLocks noChangeAspect="1"/>
          </p:cNvPicPr>
          <p:nvPr userDrawn="1"/>
        </p:nvPicPr>
        <p:blipFill>
          <a:blip r:embed="rId6" cstate="print">
            <a:extLst>
              <a:ext uri="{28A0092B-C50C-407E-A947-70E740481C1C}">
                <a14:useLocalDpi xmlns:a14="http://schemas.microsoft.com/office/drawing/2010/main" val="0"/>
              </a:ext>
            </a:extLst>
          </a:blip>
          <a:srcRect/>
          <a:stretch>
            <a:fillRect/>
          </a:stretch>
        </p:blipFill>
        <p:spPr bwMode="auto">
          <a:xfrm>
            <a:off x="5905338" y="7162800"/>
            <a:ext cx="2811786" cy="3474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7" name="Picture 3" descr="D:\desktop_2019\Publications\DAC 2019\56dac_logo_lg_1024x5001.png"/>
          <p:cNvPicPr>
            <a:picLocks noChangeAspect="1" noChangeArrowheads="1"/>
          </p:cNvPicPr>
          <p:nvPr userDrawn="1"/>
        </p:nvPicPr>
        <p:blipFill>
          <a:blip r:embed="rId7">
            <a:extLst>
              <a:ext uri="{28A0092B-C50C-407E-A947-70E740481C1C}">
                <a14:useLocalDpi xmlns:a14="http://schemas.microsoft.com/office/drawing/2010/main" val="0"/>
              </a:ext>
            </a:extLst>
          </a:blip>
          <a:srcRect/>
          <a:stretch>
            <a:fillRect/>
          </a:stretch>
        </p:blipFill>
        <p:spPr bwMode="auto">
          <a:xfrm>
            <a:off x="5029199" y="609600"/>
            <a:ext cx="3981916" cy="169664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95863498"/>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Slide Number Placeholder 4"/>
          <p:cNvSpPr>
            <a:spLocks noGrp="1"/>
          </p:cNvSpPr>
          <p:nvPr>
            <p:ph type="sldNum" sz="quarter" idx="10"/>
          </p:nvPr>
        </p:nvSpPr>
        <p:spPr/>
        <p:txBody>
          <a:bodyPr/>
          <a:lstStyle>
            <a:lvl1pPr>
              <a:defRPr/>
            </a:lvl1pPr>
          </a:lstStyle>
          <a:p>
            <a:pPr>
              <a:defRPr/>
            </a:pPr>
            <a:fld id="{A4E10545-44FA-45D0-8C50-A8DF9B5523DF}" type="slidenum">
              <a:rPr lang="en-US"/>
              <a:pPr>
                <a:defRPr/>
              </a:pPr>
              <a:t>‹#›</a:t>
            </a:fld>
            <a:endParaRPr lang="en-US"/>
          </a:p>
        </p:txBody>
      </p:sp>
    </p:spTree>
    <p:extLst>
      <p:ext uri="{BB962C8B-B14F-4D97-AF65-F5344CB8AC3E}">
        <p14:creationId xmlns:p14="http://schemas.microsoft.com/office/powerpoint/2010/main" val="346499951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0655308" y="171453"/>
            <a:ext cx="3426459" cy="6882767"/>
          </a:xfrm>
        </p:spPr>
        <p:txBody>
          <a:bodyPr vert="eaVert"/>
          <a:lstStyle/>
          <a:p>
            <a:r>
              <a:rPr lang="en-US" dirty="0" smtClean="0"/>
              <a:t>Click to edit Master title style</a:t>
            </a:r>
            <a:endParaRPr lang="en-US" dirty="0"/>
          </a:p>
        </p:txBody>
      </p:sp>
      <p:sp>
        <p:nvSpPr>
          <p:cNvPr id="3" name="Vertical Text Placeholder 2"/>
          <p:cNvSpPr>
            <a:spLocks noGrp="1"/>
          </p:cNvSpPr>
          <p:nvPr>
            <p:ph type="body" orient="vert" idx="1"/>
          </p:nvPr>
        </p:nvSpPr>
        <p:spPr>
          <a:xfrm>
            <a:off x="370840" y="171453"/>
            <a:ext cx="10040621" cy="688276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4"/>
          <p:cNvSpPr>
            <a:spLocks noGrp="1"/>
          </p:cNvSpPr>
          <p:nvPr>
            <p:ph type="sldNum" sz="quarter" idx="10"/>
          </p:nvPr>
        </p:nvSpPr>
        <p:spPr/>
        <p:txBody>
          <a:bodyPr/>
          <a:lstStyle>
            <a:lvl1pPr>
              <a:defRPr/>
            </a:lvl1pPr>
          </a:lstStyle>
          <a:p>
            <a:pPr>
              <a:defRPr/>
            </a:pPr>
            <a:fld id="{AB7C119F-CFE9-4485-A3E0-109B7B3576EF}" type="slidenum">
              <a:rPr lang="en-US"/>
              <a:pPr>
                <a:defRPr/>
              </a:pPr>
              <a:t>‹#›</a:t>
            </a:fld>
            <a:endParaRPr lang="en-US"/>
          </a:p>
        </p:txBody>
      </p:sp>
    </p:spTree>
    <p:extLst>
      <p:ext uri="{BB962C8B-B14F-4D97-AF65-F5344CB8AC3E}">
        <p14:creationId xmlns:p14="http://schemas.microsoft.com/office/powerpoint/2010/main" val="359815635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pic>
        <p:nvPicPr>
          <p:cNvPr id="4" name="Picture 8" descr="TMG WIN PPT Temp16 x 9blank.jp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14630400" cy="6172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Content Placeholder 2"/>
          <p:cNvSpPr>
            <a:spLocks noGrp="1"/>
          </p:cNvSpPr>
          <p:nvPr>
            <p:ph idx="1"/>
          </p:nvPr>
        </p:nvSpPr>
        <p:spPr/>
        <p:txBody>
          <a:bodyPr/>
          <a:lstStyle>
            <a:lvl2pPr>
              <a:defRPr sz="2000"/>
            </a:lvl2pPr>
            <a:lvl3pPr>
              <a:defRPr sz="1600"/>
            </a:lvl3pPr>
            <a:lvl4pPr>
              <a:defRPr sz="1400"/>
            </a:lvl4pPr>
            <a:lvl5pPr>
              <a:defRPr sz="14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8" name="Title 17"/>
          <p:cNvSpPr>
            <a:spLocks noGrp="1"/>
          </p:cNvSpPr>
          <p:nvPr>
            <p:ph type="title"/>
          </p:nvPr>
        </p:nvSpPr>
        <p:spPr/>
        <p:txBody>
          <a:bodyPr/>
          <a:lstStyle/>
          <a:p>
            <a:r>
              <a:rPr lang="en-US" smtClean="0"/>
              <a:t>Click to edit Master title style</a:t>
            </a:r>
            <a:endParaRPr lang="en-US"/>
          </a:p>
        </p:txBody>
      </p:sp>
      <p:sp>
        <p:nvSpPr>
          <p:cNvPr id="5" name="Slide Number Placeholder 32"/>
          <p:cNvSpPr>
            <a:spLocks noGrp="1"/>
          </p:cNvSpPr>
          <p:nvPr>
            <p:ph type="sldNum" sz="quarter" idx="10"/>
          </p:nvPr>
        </p:nvSpPr>
        <p:spPr>
          <a:xfrm>
            <a:off x="10485438" y="7670800"/>
            <a:ext cx="3413125" cy="398463"/>
          </a:xfrm>
        </p:spPr>
        <p:txBody>
          <a:bodyPr/>
          <a:lstStyle>
            <a:lvl1pPr>
              <a:defRPr/>
            </a:lvl1pPr>
          </a:lstStyle>
          <a:p>
            <a:pPr>
              <a:defRPr/>
            </a:pPr>
            <a:fld id="{AF206DDF-CCBF-495A-A486-751800A1F441}" type="slidenum">
              <a:rPr lang="en-US"/>
              <a:pPr>
                <a:defRPr/>
              </a:pPr>
              <a:t>‹#›</a:t>
            </a:fld>
            <a:endParaRPr lang="en-US"/>
          </a:p>
        </p:txBody>
      </p:sp>
    </p:spTree>
    <p:extLst>
      <p:ext uri="{BB962C8B-B14F-4D97-AF65-F5344CB8AC3E}">
        <p14:creationId xmlns:p14="http://schemas.microsoft.com/office/powerpoint/2010/main" val="2425125530"/>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155701" y="5288282"/>
            <a:ext cx="12435840" cy="1634490"/>
          </a:xfrm>
        </p:spPr>
        <p:txBody>
          <a:bodyPr anchor="t"/>
          <a:lstStyle>
            <a:lvl1pPr algn="l">
              <a:defRPr sz="5700" b="1" cap="all"/>
            </a:lvl1pPr>
          </a:lstStyle>
          <a:p>
            <a:r>
              <a:rPr lang="en-US" smtClean="0"/>
              <a:t>Click to edit Master title style</a:t>
            </a:r>
            <a:endParaRPr lang="en-US"/>
          </a:p>
        </p:txBody>
      </p:sp>
      <p:sp>
        <p:nvSpPr>
          <p:cNvPr id="3" name="Text Placeholder 2"/>
          <p:cNvSpPr>
            <a:spLocks noGrp="1"/>
          </p:cNvSpPr>
          <p:nvPr>
            <p:ph type="body" idx="1"/>
          </p:nvPr>
        </p:nvSpPr>
        <p:spPr>
          <a:xfrm>
            <a:off x="1155701" y="3488056"/>
            <a:ext cx="12435840" cy="1800224"/>
          </a:xfrm>
        </p:spPr>
        <p:txBody>
          <a:bodyPr anchor="b"/>
          <a:lstStyle>
            <a:lvl1pPr marL="0" indent="0">
              <a:buNone/>
              <a:defRPr sz="2900"/>
            </a:lvl1pPr>
            <a:lvl2pPr marL="653110" indent="0">
              <a:buNone/>
              <a:defRPr sz="2600"/>
            </a:lvl2pPr>
            <a:lvl3pPr marL="1306220" indent="0">
              <a:buNone/>
              <a:defRPr sz="2300"/>
            </a:lvl3pPr>
            <a:lvl4pPr marL="1959331" indent="0">
              <a:buNone/>
              <a:defRPr sz="2000"/>
            </a:lvl4pPr>
            <a:lvl5pPr marL="2612441" indent="0">
              <a:buNone/>
              <a:defRPr sz="2000"/>
            </a:lvl5pPr>
            <a:lvl6pPr marL="3265551" indent="0">
              <a:buNone/>
              <a:defRPr sz="2000"/>
            </a:lvl6pPr>
            <a:lvl7pPr marL="3918661" indent="0">
              <a:buNone/>
              <a:defRPr sz="2000"/>
            </a:lvl7pPr>
            <a:lvl8pPr marL="4571771" indent="0">
              <a:buNone/>
              <a:defRPr sz="2000"/>
            </a:lvl8pPr>
            <a:lvl9pPr marL="5224882" indent="0">
              <a:buNone/>
              <a:defRPr sz="2000"/>
            </a:lvl9pPr>
          </a:lstStyle>
          <a:p>
            <a:pPr lvl="0"/>
            <a:r>
              <a:rPr lang="en-US" smtClean="0"/>
              <a:t>Click to edit Master text styles</a:t>
            </a:r>
          </a:p>
        </p:txBody>
      </p:sp>
      <p:sp>
        <p:nvSpPr>
          <p:cNvPr id="4" name="Slide Number Placeholder 4"/>
          <p:cNvSpPr>
            <a:spLocks noGrp="1"/>
          </p:cNvSpPr>
          <p:nvPr>
            <p:ph type="sldNum" sz="quarter" idx="10"/>
          </p:nvPr>
        </p:nvSpPr>
        <p:spPr/>
        <p:txBody>
          <a:bodyPr/>
          <a:lstStyle>
            <a:lvl1pPr>
              <a:defRPr/>
            </a:lvl1pPr>
          </a:lstStyle>
          <a:p>
            <a:pPr>
              <a:defRPr/>
            </a:pPr>
            <a:fld id="{F66C1AE9-6FEC-493B-8F8C-E97A5690EA05}" type="slidenum">
              <a:rPr lang="en-US"/>
              <a:pPr>
                <a:defRPr/>
              </a:pPr>
              <a:t>‹#›</a:t>
            </a:fld>
            <a:endParaRPr lang="en-US"/>
          </a:p>
        </p:txBody>
      </p:sp>
    </p:spTree>
    <p:extLst>
      <p:ext uri="{BB962C8B-B14F-4D97-AF65-F5344CB8AC3E}">
        <p14:creationId xmlns:p14="http://schemas.microsoft.com/office/powerpoint/2010/main" val="354830762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pic>
        <p:nvPicPr>
          <p:cNvPr id="6" name="Picture 8" descr="TMG WIN PPT Temp16 x 9blank.jp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14630400" cy="6172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370840" y="302897"/>
            <a:ext cx="13533120" cy="977266"/>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533407" y="1423038"/>
            <a:ext cx="6652261" cy="5631181"/>
          </a:xfrm>
        </p:spPr>
        <p:txBody>
          <a:bodyPr/>
          <a:lstStyle>
            <a:lvl1pPr>
              <a:defRPr sz="4000"/>
            </a:lvl1pPr>
            <a:lvl2pPr>
              <a:defRPr sz="3400"/>
            </a:lvl2pPr>
            <a:lvl3pPr>
              <a:defRPr sz="2900"/>
            </a:lvl3pPr>
            <a:lvl4pPr>
              <a:defRPr sz="2600"/>
            </a:lvl4pPr>
            <a:lvl5pPr>
              <a:defRPr sz="2600"/>
            </a:lvl5pPr>
            <a:lvl6pPr>
              <a:defRPr sz="2600"/>
            </a:lvl6pPr>
            <a:lvl7pPr>
              <a:defRPr sz="2600"/>
            </a:lvl7pPr>
            <a:lvl8pPr>
              <a:defRPr sz="2600"/>
            </a:lvl8pPr>
            <a:lvl9pPr>
              <a:defRPr sz="2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7429501" y="1423038"/>
            <a:ext cx="6652259" cy="5631181"/>
          </a:xfrm>
        </p:spPr>
        <p:txBody>
          <a:bodyPr/>
          <a:lstStyle>
            <a:lvl1pPr>
              <a:defRPr sz="4000"/>
            </a:lvl1pPr>
            <a:lvl2pPr>
              <a:defRPr sz="3400"/>
            </a:lvl2pPr>
            <a:lvl3pPr>
              <a:defRPr sz="2900"/>
            </a:lvl3pPr>
            <a:lvl4pPr>
              <a:defRPr sz="2600"/>
            </a:lvl4pPr>
            <a:lvl5pPr>
              <a:defRPr sz="2600"/>
            </a:lvl5pPr>
            <a:lvl6pPr>
              <a:defRPr sz="2600"/>
            </a:lvl6pPr>
            <a:lvl7pPr>
              <a:defRPr sz="2600"/>
            </a:lvl7pPr>
            <a:lvl8pPr>
              <a:defRPr sz="2600"/>
            </a:lvl8pPr>
            <a:lvl9pPr>
              <a:defRPr sz="2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Slide Number Placeholder 4"/>
          <p:cNvSpPr>
            <a:spLocks noGrp="1"/>
          </p:cNvSpPr>
          <p:nvPr>
            <p:ph type="sldNum" sz="quarter" idx="10"/>
          </p:nvPr>
        </p:nvSpPr>
        <p:spPr/>
        <p:txBody>
          <a:bodyPr/>
          <a:lstStyle>
            <a:lvl1pPr>
              <a:defRPr/>
            </a:lvl1pPr>
          </a:lstStyle>
          <a:p>
            <a:pPr>
              <a:defRPr/>
            </a:pPr>
            <a:fld id="{F2E33564-94BE-4848-AE0B-3AC6E6003F78}" type="slidenum">
              <a:rPr lang="en-US"/>
              <a:pPr>
                <a:defRPr/>
              </a:pPr>
              <a:t>‹#›</a:t>
            </a:fld>
            <a:endParaRPr lang="en-US"/>
          </a:p>
        </p:txBody>
      </p:sp>
    </p:spTree>
    <p:extLst>
      <p:ext uri="{BB962C8B-B14F-4D97-AF65-F5344CB8AC3E}">
        <p14:creationId xmlns:p14="http://schemas.microsoft.com/office/powerpoint/2010/main" val="94152368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pic>
        <p:nvPicPr>
          <p:cNvPr id="8" name="Picture 8" descr="TMG WIN PPT Temp16 x 9blank.jp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14630400" cy="6172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731520" y="329567"/>
            <a:ext cx="13167360" cy="1371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731520" y="1842136"/>
            <a:ext cx="6464301" cy="767716"/>
          </a:xfrm>
        </p:spPr>
        <p:txBody>
          <a:bodyPr anchor="b"/>
          <a:lstStyle>
            <a:lvl1pPr marL="0" indent="0">
              <a:buNone/>
              <a:defRPr sz="3400" b="1"/>
            </a:lvl1pPr>
            <a:lvl2pPr marL="653110" indent="0">
              <a:buNone/>
              <a:defRPr sz="2900" b="1"/>
            </a:lvl2pPr>
            <a:lvl3pPr marL="1306220" indent="0">
              <a:buNone/>
              <a:defRPr sz="2600" b="1"/>
            </a:lvl3pPr>
            <a:lvl4pPr marL="1959331" indent="0">
              <a:buNone/>
              <a:defRPr sz="2300" b="1"/>
            </a:lvl4pPr>
            <a:lvl5pPr marL="2612441" indent="0">
              <a:buNone/>
              <a:defRPr sz="2300" b="1"/>
            </a:lvl5pPr>
            <a:lvl6pPr marL="3265551" indent="0">
              <a:buNone/>
              <a:defRPr sz="2300" b="1"/>
            </a:lvl6pPr>
            <a:lvl7pPr marL="3918661" indent="0">
              <a:buNone/>
              <a:defRPr sz="2300" b="1"/>
            </a:lvl7pPr>
            <a:lvl8pPr marL="4571771" indent="0">
              <a:buNone/>
              <a:defRPr sz="2300" b="1"/>
            </a:lvl8pPr>
            <a:lvl9pPr marL="5224882" indent="0">
              <a:buNone/>
              <a:defRPr sz="2300" b="1"/>
            </a:lvl9pPr>
          </a:lstStyle>
          <a:p>
            <a:pPr lvl="0"/>
            <a:r>
              <a:rPr lang="en-US" smtClean="0"/>
              <a:t>Click to edit Master text styles</a:t>
            </a:r>
          </a:p>
        </p:txBody>
      </p:sp>
      <p:sp>
        <p:nvSpPr>
          <p:cNvPr id="4" name="Content Placeholder 3"/>
          <p:cNvSpPr>
            <a:spLocks noGrp="1"/>
          </p:cNvSpPr>
          <p:nvPr>
            <p:ph sz="half" idx="2"/>
          </p:nvPr>
        </p:nvSpPr>
        <p:spPr>
          <a:xfrm>
            <a:off x="731520" y="2609850"/>
            <a:ext cx="6464301" cy="4741546"/>
          </a:xfrm>
        </p:spPr>
        <p:txBody>
          <a:bodyPr/>
          <a:lstStyle>
            <a:lvl1pPr>
              <a:defRPr sz="3400"/>
            </a:lvl1pPr>
            <a:lvl2pPr>
              <a:defRPr sz="2900"/>
            </a:lvl2pPr>
            <a:lvl3pPr>
              <a:defRPr sz="2600"/>
            </a:lvl3pPr>
            <a:lvl4pPr>
              <a:defRPr sz="2300"/>
            </a:lvl4pPr>
            <a:lvl5pPr>
              <a:defRPr sz="2300"/>
            </a:lvl5pPr>
            <a:lvl6pPr>
              <a:defRPr sz="2300"/>
            </a:lvl6pPr>
            <a:lvl7pPr>
              <a:defRPr sz="2300"/>
            </a:lvl7pPr>
            <a:lvl8pPr>
              <a:defRPr sz="2300"/>
            </a:lvl8pPr>
            <a:lvl9pPr>
              <a:defRPr sz="23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7432047" y="1842136"/>
            <a:ext cx="6466840" cy="767716"/>
          </a:xfrm>
        </p:spPr>
        <p:txBody>
          <a:bodyPr anchor="b"/>
          <a:lstStyle>
            <a:lvl1pPr marL="0" indent="0">
              <a:buNone/>
              <a:defRPr sz="3400" b="1"/>
            </a:lvl1pPr>
            <a:lvl2pPr marL="653110" indent="0">
              <a:buNone/>
              <a:defRPr sz="2900" b="1"/>
            </a:lvl2pPr>
            <a:lvl3pPr marL="1306220" indent="0">
              <a:buNone/>
              <a:defRPr sz="2600" b="1"/>
            </a:lvl3pPr>
            <a:lvl4pPr marL="1959331" indent="0">
              <a:buNone/>
              <a:defRPr sz="2300" b="1"/>
            </a:lvl4pPr>
            <a:lvl5pPr marL="2612441" indent="0">
              <a:buNone/>
              <a:defRPr sz="2300" b="1"/>
            </a:lvl5pPr>
            <a:lvl6pPr marL="3265551" indent="0">
              <a:buNone/>
              <a:defRPr sz="2300" b="1"/>
            </a:lvl6pPr>
            <a:lvl7pPr marL="3918661" indent="0">
              <a:buNone/>
              <a:defRPr sz="2300" b="1"/>
            </a:lvl7pPr>
            <a:lvl8pPr marL="4571771" indent="0">
              <a:buNone/>
              <a:defRPr sz="2300" b="1"/>
            </a:lvl8pPr>
            <a:lvl9pPr marL="5224882" indent="0">
              <a:buNone/>
              <a:defRPr sz="2300" b="1"/>
            </a:lvl9pPr>
          </a:lstStyle>
          <a:p>
            <a:pPr lvl="0"/>
            <a:r>
              <a:rPr lang="en-US" smtClean="0"/>
              <a:t>Click to edit Master text styles</a:t>
            </a:r>
          </a:p>
        </p:txBody>
      </p:sp>
      <p:sp>
        <p:nvSpPr>
          <p:cNvPr id="6" name="Content Placeholder 5"/>
          <p:cNvSpPr>
            <a:spLocks noGrp="1"/>
          </p:cNvSpPr>
          <p:nvPr>
            <p:ph sz="quarter" idx="4"/>
          </p:nvPr>
        </p:nvSpPr>
        <p:spPr>
          <a:xfrm>
            <a:off x="7432047" y="2609850"/>
            <a:ext cx="6466840" cy="4741546"/>
          </a:xfrm>
        </p:spPr>
        <p:txBody>
          <a:bodyPr/>
          <a:lstStyle>
            <a:lvl1pPr>
              <a:defRPr sz="3400"/>
            </a:lvl1pPr>
            <a:lvl2pPr>
              <a:defRPr sz="2900"/>
            </a:lvl2pPr>
            <a:lvl3pPr>
              <a:defRPr sz="2600"/>
            </a:lvl3pPr>
            <a:lvl4pPr>
              <a:defRPr sz="2300"/>
            </a:lvl4pPr>
            <a:lvl5pPr>
              <a:defRPr sz="2300"/>
            </a:lvl5pPr>
            <a:lvl6pPr>
              <a:defRPr sz="2300"/>
            </a:lvl6pPr>
            <a:lvl7pPr>
              <a:defRPr sz="2300"/>
            </a:lvl7pPr>
            <a:lvl8pPr>
              <a:defRPr sz="2300"/>
            </a:lvl8pPr>
            <a:lvl9pPr>
              <a:defRPr sz="23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Slide Number Placeholder 4"/>
          <p:cNvSpPr>
            <a:spLocks noGrp="1"/>
          </p:cNvSpPr>
          <p:nvPr>
            <p:ph type="sldNum" sz="quarter" idx="10"/>
          </p:nvPr>
        </p:nvSpPr>
        <p:spPr/>
        <p:txBody>
          <a:bodyPr/>
          <a:lstStyle>
            <a:lvl1pPr>
              <a:defRPr/>
            </a:lvl1pPr>
          </a:lstStyle>
          <a:p>
            <a:pPr>
              <a:defRPr/>
            </a:pPr>
            <a:fld id="{90D8BD09-418B-4FD2-B201-FD629071901D}" type="slidenum">
              <a:rPr lang="en-US"/>
              <a:pPr>
                <a:defRPr/>
              </a:pPr>
              <a:t>‹#›</a:t>
            </a:fld>
            <a:endParaRPr lang="en-US"/>
          </a:p>
        </p:txBody>
      </p:sp>
    </p:spTree>
    <p:extLst>
      <p:ext uri="{BB962C8B-B14F-4D97-AF65-F5344CB8AC3E}">
        <p14:creationId xmlns:p14="http://schemas.microsoft.com/office/powerpoint/2010/main" val="80757251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370840" y="302897"/>
            <a:ext cx="13533120" cy="977266"/>
          </a:xfrm>
        </p:spPr>
        <p:txBody>
          <a:bodyPr/>
          <a:lstStyle/>
          <a:p>
            <a:r>
              <a:rPr lang="en-US" smtClean="0"/>
              <a:t>Click to edit Master title style</a:t>
            </a:r>
            <a:endParaRPr lang="en-US"/>
          </a:p>
        </p:txBody>
      </p:sp>
      <p:sp>
        <p:nvSpPr>
          <p:cNvPr id="3" name="Slide Number Placeholder 4"/>
          <p:cNvSpPr>
            <a:spLocks noGrp="1"/>
          </p:cNvSpPr>
          <p:nvPr>
            <p:ph type="sldNum" sz="quarter" idx="10"/>
          </p:nvPr>
        </p:nvSpPr>
        <p:spPr/>
        <p:txBody>
          <a:bodyPr/>
          <a:lstStyle>
            <a:lvl1pPr>
              <a:defRPr/>
            </a:lvl1pPr>
          </a:lstStyle>
          <a:p>
            <a:pPr>
              <a:defRPr/>
            </a:pPr>
            <a:fld id="{7FE06908-4681-417E-BEAF-08504F35DDEB}" type="slidenum">
              <a:rPr lang="en-US"/>
              <a:pPr>
                <a:defRPr/>
              </a:pPr>
              <a:t>‹#›</a:t>
            </a:fld>
            <a:endParaRPr lang="en-US"/>
          </a:p>
        </p:txBody>
      </p:sp>
    </p:spTree>
    <p:extLst>
      <p:ext uri="{BB962C8B-B14F-4D97-AF65-F5344CB8AC3E}">
        <p14:creationId xmlns:p14="http://schemas.microsoft.com/office/powerpoint/2010/main" val="121346183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2" name="Slide Number Placeholder 4"/>
          <p:cNvSpPr>
            <a:spLocks noGrp="1"/>
          </p:cNvSpPr>
          <p:nvPr>
            <p:ph type="sldNum" sz="quarter" idx="10"/>
          </p:nvPr>
        </p:nvSpPr>
        <p:spPr/>
        <p:txBody>
          <a:bodyPr/>
          <a:lstStyle>
            <a:lvl1pPr>
              <a:defRPr/>
            </a:lvl1pPr>
          </a:lstStyle>
          <a:p>
            <a:pPr>
              <a:defRPr/>
            </a:pPr>
            <a:fld id="{32C79731-F9AB-45F7-91B9-CEAB647D6F14}" type="slidenum">
              <a:rPr lang="en-US"/>
              <a:pPr>
                <a:defRPr/>
              </a:pPr>
              <a:t>‹#›</a:t>
            </a:fld>
            <a:endParaRPr lang="en-US"/>
          </a:p>
        </p:txBody>
      </p:sp>
    </p:spTree>
    <p:extLst>
      <p:ext uri="{BB962C8B-B14F-4D97-AF65-F5344CB8AC3E}">
        <p14:creationId xmlns:p14="http://schemas.microsoft.com/office/powerpoint/2010/main" val="29438172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31527" y="327660"/>
            <a:ext cx="4813301" cy="1394461"/>
          </a:xfrm>
        </p:spPr>
        <p:txBody>
          <a:bodyPr anchor="b"/>
          <a:lstStyle>
            <a:lvl1pPr algn="l">
              <a:defRPr sz="2900" b="1"/>
            </a:lvl1pPr>
          </a:lstStyle>
          <a:p>
            <a:r>
              <a:rPr lang="en-US" smtClean="0"/>
              <a:t>Click to edit Master title style</a:t>
            </a:r>
            <a:endParaRPr lang="en-US"/>
          </a:p>
        </p:txBody>
      </p:sp>
      <p:sp>
        <p:nvSpPr>
          <p:cNvPr id="3" name="Content Placeholder 2"/>
          <p:cNvSpPr>
            <a:spLocks noGrp="1"/>
          </p:cNvSpPr>
          <p:nvPr>
            <p:ph idx="1"/>
          </p:nvPr>
        </p:nvSpPr>
        <p:spPr>
          <a:xfrm>
            <a:off x="5720080" y="327664"/>
            <a:ext cx="8178800" cy="7023736"/>
          </a:xfrm>
        </p:spPr>
        <p:txBody>
          <a:bodyPr/>
          <a:lstStyle>
            <a:lvl1pPr>
              <a:defRPr sz="4600"/>
            </a:lvl1pPr>
            <a:lvl2pPr>
              <a:defRPr sz="4000"/>
            </a:lvl2pPr>
            <a:lvl3pPr>
              <a:defRPr sz="3400"/>
            </a:lvl3pPr>
            <a:lvl4pPr>
              <a:defRPr sz="2900"/>
            </a:lvl4pPr>
            <a:lvl5pPr>
              <a:defRPr sz="2900"/>
            </a:lvl5pPr>
            <a:lvl6pPr>
              <a:defRPr sz="2900"/>
            </a:lvl6pPr>
            <a:lvl7pPr>
              <a:defRPr sz="2900"/>
            </a:lvl7pPr>
            <a:lvl8pPr>
              <a:defRPr sz="2900"/>
            </a:lvl8pPr>
            <a:lvl9pPr>
              <a:defRPr sz="29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3"/>
          <p:cNvSpPr>
            <a:spLocks noGrp="1"/>
          </p:cNvSpPr>
          <p:nvPr>
            <p:ph type="body" sz="half" idx="2"/>
          </p:nvPr>
        </p:nvSpPr>
        <p:spPr>
          <a:xfrm>
            <a:off x="731527" y="1722124"/>
            <a:ext cx="4813301" cy="5629276"/>
          </a:xfrm>
        </p:spPr>
        <p:txBody>
          <a:bodyPr/>
          <a:lstStyle>
            <a:lvl1pPr marL="0" indent="0">
              <a:buNone/>
              <a:defRPr sz="2000"/>
            </a:lvl1pPr>
            <a:lvl2pPr marL="653110" indent="0">
              <a:buNone/>
              <a:defRPr sz="1700"/>
            </a:lvl2pPr>
            <a:lvl3pPr marL="1306220" indent="0">
              <a:buNone/>
              <a:defRPr sz="1400"/>
            </a:lvl3pPr>
            <a:lvl4pPr marL="1959331" indent="0">
              <a:buNone/>
              <a:defRPr sz="1300"/>
            </a:lvl4pPr>
            <a:lvl5pPr marL="2612441" indent="0">
              <a:buNone/>
              <a:defRPr sz="1300"/>
            </a:lvl5pPr>
            <a:lvl6pPr marL="3265551" indent="0">
              <a:buNone/>
              <a:defRPr sz="1300"/>
            </a:lvl6pPr>
            <a:lvl7pPr marL="3918661" indent="0">
              <a:buNone/>
              <a:defRPr sz="1300"/>
            </a:lvl7pPr>
            <a:lvl8pPr marL="4571771" indent="0">
              <a:buNone/>
              <a:defRPr sz="1300"/>
            </a:lvl8pPr>
            <a:lvl9pPr marL="5224882" indent="0">
              <a:buNone/>
              <a:defRPr sz="1300"/>
            </a:lvl9pPr>
          </a:lstStyle>
          <a:p>
            <a:pPr lvl="0"/>
            <a:r>
              <a:rPr lang="en-US" smtClean="0"/>
              <a:t>Click to edit Master text styles</a:t>
            </a:r>
          </a:p>
        </p:txBody>
      </p:sp>
      <p:sp>
        <p:nvSpPr>
          <p:cNvPr id="5" name="Slide Number Placeholder 4"/>
          <p:cNvSpPr>
            <a:spLocks noGrp="1"/>
          </p:cNvSpPr>
          <p:nvPr>
            <p:ph type="sldNum" sz="quarter" idx="10"/>
          </p:nvPr>
        </p:nvSpPr>
        <p:spPr/>
        <p:txBody>
          <a:bodyPr/>
          <a:lstStyle>
            <a:lvl1pPr>
              <a:defRPr/>
            </a:lvl1pPr>
          </a:lstStyle>
          <a:p>
            <a:pPr>
              <a:defRPr/>
            </a:pPr>
            <a:fld id="{0D9D423B-F400-4649-AD98-9AAC7A0D8C46}" type="slidenum">
              <a:rPr lang="en-US"/>
              <a:pPr>
                <a:defRPr/>
              </a:pPr>
              <a:t>‹#›</a:t>
            </a:fld>
            <a:endParaRPr lang="en-US"/>
          </a:p>
        </p:txBody>
      </p:sp>
    </p:spTree>
    <p:extLst>
      <p:ext uri="{BB962C8B-B14F-4D97-AF65-F5344CB8AC3E}">
        <p14:creationId xmlns:p14="http://schemas.microsoft.com/office/powerpoint/2010/main" val="107257209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67661" y="5760722"/>
            <a:ext cx="8778240" cy="680087"/>
          </a:xfrm>
        </p:spPr>
        <p:txBody>
          <a:bodyPr anchor="b"/>
          <a:lstStyle>
            <a:lvl1pPr algn="l">
              <a:defRPr sz="2900" b="1"/>
            </a:lvl1pPr>
          </a:lstStyle>
          <a:p>
            <a:r>
              <a:rPr lang="en-US" smtClean="0"/>
              <a:t>Click to edit Master title style</a:t>
            </a:r>
            <a:endParaRPr lang="en-US"/>
          </a:p>
        </p:txBody>
      </p:sp>
      <p:sp>
        <p:nvSpPr>
          <p:cNvPr id="3" name="Picture Placeholder 2"/>
          <p:cNvSpPr>
            <a:spLocks noGrp="1"/>
          </p:cNvSpPr>
          <p:nvPr>
            <p:ph type="pic" idx="1"/>
          </p:nvPr>
        </p:nvSpPr>
        <p:spPr>
          <a:xfrm>
            <a:off x="2867661" y="735330"/>
            <a:ext cx="8778240" cy="4937760"/>
          </a:xfrm>
        </p:spPr>
        <p:txBody>
          <a:bodyPr/>
          <a:lstStyle>
            <a:lvl1pPr marL="0" indent="0">
              <a:buNone/>
              <a:defRPr sz="4600"/>
            </a:lvl1pPr>
            <a:lvl2pPr marL="653110" indent="0">
              <a:buNone/>
              <a:defRPr sz="4000"/>
            </a:lvl2pPr>
            <a:lvl3pPr marL="1306220" indent="0">
              <a:buNone/>
              <a:defRPr sz="3400"/>
            </a:lvl3pPr>
            <a:lvl4pPr marL="1959331" indent="0">
              <a:buNone/>
              <a:defRPr sz="2900"/>
            </a:lvl4pPr>
            <a:lvl5pPr marL="2612441" indent="0">
              <a:buNone/>
              <a:defRPr sz="2900"/>
            </a:lvl5pPr>
            <a:lvl6pPr marL="3265551" indent="0">
              <a:buNone/>
              <a:defRPr sz="2900"/>
            </a:lvl6pPr>
            <a:lvl7pPr marL="3918661" indent="0">
              <a:buNone/>
              <a:defRPr sz="2900"/>
            </a:lvl7pPr>
            <a:lvl8pPr marL="4571771" indent="0">
              <a:buNone/>
              <a:defRPr sz="2900"/>
            </a:lvl8pPr>
            <a:lvl9pPr marL="5224882" indent="0">
              <a:buNone/>
              <a:defRPr sz="2900"/>
            </a:lvl9pPr>
          </a:lstStyle>
          <a:p>
            <a:pPr lvl="0"/>
            <a:endParaRPr lang="en-US" noProof="0" smtClean="0"/>
          </a:p>
        </p:txBody>
      </p:sp>
      <p:sp>
        <p:nvSpPr>
          <p:cNvPr id="4" name="Text Placeholder 3"/>
          <p:cNvSpPr>
            <a:spLocks noGrp="1"/>
          </p:cNvSpPr>
          <p:nvPr>
            <p:ph type="body" sz="half" idx="2"/>
          </p:nvPr>
        </p:nvSpPr>
        <p:spPr>
          <a:xfrm>
            <a:off x="2867661" y="6440807"/>
            <a:ext cx="8778240" cy="965836"/>
          </a:xfrm>
        </p:spPr>
        <p:txBody>
          <a:bodyPr/>
          <a:lstStyle>
            <a:lvl1pPr marL="0" indent="0">
              <a:buNone/>
              <a:defRPr sz="2000"/>
            </a:lvl1pPr>
            <a:lvl2pPr marL="653110" indent="0">
              <a:buNone/>
              <a:defRPr sz="1700"/>
            </a:lvl2pPr>
            <a:lvl3pPr marL="1306220" indent="0">
              <a:buNone/>
              <a:defRPr sz="1400"/>
            </a:lvl3pPr>
            <a:lvl4pPr marL="1959331" indent="0">
              <a:buNone/>
              <a:defRPr sz="1300"/>
            </a:lvl4pPr>
            <a:lvl5pPr marL="2612441" indent="0">
              <a:buNone/>
              <a:defRPr sz="1300"/>
            </a:lvl5pPr>
            <a:lvl6pPr marL="3265551" indent="0">
              <a:buNone/>
              <a:defRPr sz="1300"/>
            </a:lvl6pPr>
            <a:lvl7pPr marL="3918661" indent="0">
              <a:buNone/>
              <a:defRPr sz="1300"/>
            </a:lvl7pPr>
            <a:lvl8pPr marL="4571771" indent="0">
              <a:buNone/>
              <a:defRPr sz="1300"/>
            </a:lvl8pPr>
            <a:lvl9pPr marL="5224882" indent="0">
              <a:buNone/>
              <a:defRPr sz="1300"/>
            </a:lvl9pPr>
          </a:lstStyle>
          <a:p>
            <a:pPr lvl="0"/>
            <a:r>
              <a:rPr lang="en-US" smtClean="0"/>
              <a:t>Click to edit Master text styles</a:t>
            </a:r>
          </a:p>
        </p:txBody>
      </p:sp>
      <p:sp>
        <p:nvSpPr>
          <p:cNvPr id="5" name="Slide Number Placeholder 4"/>
          <p:cNvSpPr>
            <a:spLocks noGrp="1"/>
          </p:cNvSpPr>
          <p:nvPr>
            <p:ph type="sldNum" sz="quarter" idx="10"/>
          </p:nvPr>
        </p:nvSpPr>
        <p:spPr/>
        <p:txBody>
          <a:bodyPr/>
          <a:lstStyle>
            <a:lvl1pPr>
              <a:defRPr/>
            </a:lvl1pPr>
          </a:lstStyle>
          <a:p>
            <a:pPr>
              <a:defRPr/>
            </a:pPr>
            <a:fld id="{83380971-1271-48FD-84EE-CE832E011D73}" type="slidenum">
              <a:rPr lang="en-US"/>
              <a:pPr>
                <a:defRPr/>
              </a:pPr>
              <a:t>‹#›</a:t>
            </a:fld>
            <a:endParaRPr lang="en-US"/>
          </a:p>
        </p:txBody>
      </p:sp>
    </p:spTree>
    <p:extLst>
      <p:ext uri="{BB962C8B-B14F-4D97-AF65-F5344CB8AC3E}">
        <p14:creationId xmlns:p14="http://schemas.microsoft.com/office/powerpoint/2010/main" val="170704647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371475" y="303213"/>
            <a:ext cx="13531850" cy="976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130622" tIns="65311" rIns="130622" bIns="65311" numCol="1" anchor="ctr" anchorCtr="0" compatLnSpc="1">
            <a:prstTxWarp prst="textNoShape">
              <a:avLst/>
            </a:prstTxWarp>
          </a:bodyPr>
          <a:lstStyle/>
          <a:p>
            <a:pPr lvl="0"/>
            <a:r>
              <a:rPr lang="en-US" altLang="en-US" smtClean="0"/>
              <a:t>Click to edit Master title style</a:t>
            </a:r>
          </a:p>
        </p:txBody>
      </p:sp>
      <p:sp>
        <p:nvSpPr>
          <p:cNvPr id="1027" name="Rectangle 3"/>
          <p:cNvSpPr>
            <a:spLocks noGrp="1" noChangeArrowheads="1"/>
          </p:cNvSpPr>
          <p:nvPr>
            <p:ph type="body" idx="1"/>
          </p:nvPr>
        </p:nvSpPr>
        <p:spPr bwMode="auto">
          <a:xfrm>
            <a:off x="533400" y="1422400"/>
            <a:ext cx="13547725" cy="5632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vert="horz" wrap="square" lIns="130622" tIns="65311" rIns="130622" bIns="65311"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1031" name="Rectangle 7"/>
          <p:cNvSpPr>
            <a:spLocks noChangeArrowheads="1"/>
          </p:cNvSpPr>
          <p:nvPr/>
        </p:nvSpPr>
        <p:spPr bwMode="auto">
          <a:xfrm>
            <a:off x="0" y="7597775"/>
            <a:ext cx="14081125" cy="554038"/>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lIns="130622" tIns="65311" rIns="130622" bIns="65311" anchor="ctr"/>
          <a:lstStyle>
            <a:lvl1pPr eaLnBrk="0" hangingPunct="0">
              <a:defRPr sz="2400">
                <a:solidFill>
                  <a:schemeClr val="tx1"/>
                </a:solidFill>
                <a:latin typeface="Times New Roman" pitchFamily="18" charset="0"/>
                <a:cs typeface="Arial" charset="0"/>
              </a:defRPr>
            </a:lvl1pPr>
            <a:lvl2pPr marL="742950" indent="-285750" eaLnBrk="0" hangingPunct="0">
              <a:defRPr sz="2400">
                <a:solidFill>
                  <a:schemeClr val="tx1"/>
                </a:solidFill>
                <a:latin typeface="Times New Roman" pitchFamily="18" charset="0"/>
                <a:cs typeface="Arial" charset="0"/>
              </a:defRPr>
            </a:lvl2pPr>
            <a:lvl3pPr marL="1143000" indent="-228600" eaLnBrk="0" hangingPunct="0">
              <a:defRPr sz="2400">
                <a:solidFill>
                  <a:schemeClr val="tx1"/>
                </a:solidFill>
                <a:latin typeface="Times New Roman" pitchFamily="18" charset="0"/>
                <a:cs typeface="Arial" charset="0"/>
              </a:defRPr>
            </a:lvl3pPr>
            <a:lvl4pPr marL="1600200" indent="-228600" eaLnBrk="0" hangingPunct="0">
              <a:defRPr sz="2400">
                <a:solidFill>
                  <a:schemeClr val="tx1"/>
                </a:solidFill>
                <a:latin typeface="Times New Roman" pitchFamily="18" charset="0"/>
                <a:cs typeface="Arial" charset="0"/>
              </a:defRPr>
            </a:lvl4pPr>
            <a:lvl5pPr marL="2057400" indent="-228600" eaLnBrk="0" hangingPunct="0">
              <a:defRPr sz="2400">
                <a:solidFill>
                  <a:schemeClr val="tx1"/>
                </a:solidFill>
                <a:latin typeface="Times New Roman" pitchFamily="18" charset="0"/>
                <a:cs typeface="Arial"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charset="0"/>
              </a:defRPr>
            </a:lvl9pPr>
          </a:lstStyle>
          <a:p>
            <a:pPr eaLnBrk="1" hangingPunct="1">
              <a:defRPr/>
            </a:pPr>
            <a:endParaRPr lang="en-US" altLang="en-US" smtClean="0"/>
          </a:p>
        </p:txBody>
      </p:sp>
      <p:sp>
        <p:nvSpPr>
          <p:cNvPr id="5" name="Slide Number Placeholder 4"/>
          <p:cNvSpPr>
            <a:spLocks noGrp="1"/>
          </p:cNvSpPr>
          <p:nvPr>
            <p:ph type="sldNum" sz="quarter" idx="4"/>
          </p:nvPr>
        </p:nvSpPr>
        <p:spPr>
          <a:xfrm>
            <a:off x="10485438" y="7627938"/>
            <a:ext cx="3108325" cy="523875"/>
          </a:xfrm>
          <a:prstGeom prst="rect">
            <a:avLst/>
          </a:prstGeom>
        </p:spPr>
        <p:txBody>
          <a:bodyPr vert="horz" lIns="130622" tIns="65311" rIns="130622" bIns="65311" rtlCol="0" anchor="ctr"/>
          <a:lstStyle>
            <a:lvl1pPr algn="r">
              <a:defRPr sz="1700">
                <a:solidFill>
                  <a:schemeClr val="tx1">
                    <a:tint val="75000"/>
                  </a:schemeClr>
                </a:solidFill>
                <a:cs typeface="Arial" charset="0"/>
              </a:defRPr>
            </a:lvl1pPr>
          </a:lstStyle>
          <a:p>
            <a:pPr>
              <a:defRPr/>
            </a:pPr>
            <a:fld id="{77F61966-B7AD-412A-A09F-990B7F8AAE64}" type="slidenum">
              <a:rPr lang="en-US"/>
              <a:pPr>
                <a:defRPr/>
              </a:pPr>
              <a:t>‹#›</a:t>
            </a:fld>
            <a:endParaRPr lang="en-US"/>
          </a:p>
        </p:txBody>
      </p:sp>
      <p:pic>
        <p:nvPicPr>
          <p:cNvPr id="2050" name="Picture 2" descr="D:\desktop_2019\Publications\DAC 2019\56dac_logo_lg_1024x5001.png"/>
          <p:cNvPicPr>
            <a:picLocks noChangeAspect="1" noChangeArrowheads="1"/>
          </p:cNvPicPr>
          <p:nvPr userDrawn="1"/>
        </p:nvPicPr>
        <p:blipFill>
          <a:blip r:embed="rId13" cstate="print">
            <a:extLst>
              <a:ext uri="{28A0092B-C50C-407E-A947-70E740481C1C}">
                <a14:useLocalDpi xmlns:a14="http://schemas.microsoft.com/office/drawing/2010/main" val="0"/>
              </a:ext>
            </a:extLst>
          </a:blip>
          <a:srcRect/>
          <a:stretch>
            <a:fillRect/>
          </a:stretch>
        </p:blipFill>
        <p:spPr bwMode="auto">
          <a:xfrm>
            <a:off x="10591800" y="7630758"/>
            <a:ext cx="1401762" cy="596900"/>
          </a:xfrm>
          <a:prstGeom prst="rect">
            <a:avLst/>
          </a:prstGeom>
          <a:noFill/>
          <a:extLst>
            <a:ext uri="{909E8E84-426E-40DD-AFC4-6F175D3DCCD1}">
              <a14:hiddenFill xmlns:a14="http://schemas.microsoft.com/office/drawing/2010/main">
                <a:solidFill>
                  <a:srgbClr val="FFFFFF"/>
                </a:solidFill>
              </a14:hiddenFill>
            </a:ext>
          </a:extLst>
        </p:spPr>
      </p:pic>
    </p:spTree>
  </p:cSld>
  <p:clrMap bg1="lt1" tx1="dk1" bg2="lt2" tx2="dk2" accent1="accent1" accent2="accent2" accent3="accent3" accent4="accent4" accent5="accent5" accent6="accent6" hlink="hlink" folHlink="folHlink"/>
  <p:sldLayoutIdLst>
    <p:sldLayoutId id="2147485207" r:id="rId1"/>
    <p:sldLayoutId id="2147485208" r:id="rId2"/>
    <p:sldLayoutId id="2147485198" r:id="rId3"/>
    <p:sldLayoutId id="2147485199" r:id="rId4"/>
    <p:sldLayoutId id="2147485200" r:id="rId5"/>
    <p:sldLayoutId id="2147485201" r:id="rId6"/>
    <p:sldLayoutId id="2147485202" r:id="rId7"/>
    <p:sldLayoutId id="2147485203" r:id="rId8"/>
    <p:sldLayoutId id="2147485204" r:id="rId9"/>
    <p:sldLayoutId id="2147485205" r:id="rId10"/>
    <p:sldLayoutId id="2147485206" r:id="rId11"/>
  </p:sldLayoutIdLst>
  <p:timing>
    <p:tnLst>
      <p:par>
        <p:cTn id="1" dur="indefinite" restart="never" nodeType="tmRoot"/>
      </p:par>
    </p:tnLst>
  </p:timing>
  <p:hf hdr="0" dt="0"/>
  <p:txStyles>
    <p:titleStyle>
      <a:lvl1pPr algn="l" rtl="0" eaLnBrk="0" fontAlgn="base" hangingPunct="0">
        <a:lnSpc>
          <a:spcPct val="85000"/>
        </a:lnSpc>
        <a:spcBef>
          <a:spcPct val="0"/>
        </a:spcBef>
        <a:spcAft>
          <a:spcPct val="0"/>
        </a:spcAft>
        <a:defRPr sz="4600" b="1">
          <a:solidFill>
            <a:srgbClr val="FF0000"/>
          </a:solidFill>
          <a:latin typeface="+mj-lt"/>
          <a:ea typeface="+mj-ea"/>
          <a:cs typeface="+mj-cs"/>
        </a:defRPr>
      </a:lvl1pPr>
      <a:lvl2pPr algn="l" rtl="0" eaLnBrk="0" fontAlgn="base" hangingPunct="0">
        <a:lnSpc>
          <a:spcPct val="85000"/>
        </a:lnSpc>
        <a:spcBef>
          <a:spcPct val="0"/>
        </a:spcBef>
        <a:spcAft>
          <a:spcPct val="0"/>
        </a:spcAft>
        <a:defRPr sz="4600" b="1">
          <a:solidFill>
            <a:srgbClr val="FF0000"/>
          </a:solidFill>
          <a:latin typeface="Arial" charset="0"/>
        </a:defRPr>
      </a:lvl2pPr>
      <a:lvl3pPr algn="l" rtl="0" eaLnBrk="0" fontAlgn="base" hangingPunct="0">
        <a:lnSpc>
          <a:spcPct val="85000"/>
        </a:lnSpc>
        <a:spcBef>
          <a:spcPct val="0"/>
        </a:spcBef>
        <a:spcAft>
          <a:spcPct val="0"/>
        </a:spcAft>
        <a:defRPr sz="4600" b="1">
          <a:solidFill>
            <a:srgbClr val="FF0000"/>
          </a:solidFill>
          <a:latin typeface="Arial" charset="0"/>
        </a:defRPr>
      </a:lvl3pPr>
      <a:lvl4pPr algn="l" rtl="0" eaLnBrk="0" fontAlgn="base" hangingPunct="0">
        <a:lnSpc>
          <a:spcPct val="85000"/>
        </a:lnSpc>
        <a:spcBef>
          <a:spcPct val="0"/>
        </a:spcBef>
        <a:spcAft>
          <a:spcPct val="0"/>
        </a:spcAft>
        <a:defRPr sz="4600" b="1">
          <a:solidFill>
            <a:srgbClr val="FF0000"/>
          </a:solidFill>
          <a:latin typeface="Arial" charset="0"/>
        </a:defRPr>
      </a:lvl4pPr>
      <a:lvl5pPr algn="l" rtl="0" eaLnBrk="0" fontAlgn="base" hangingPunct="0">
        <a:lnSpc>
          <a:spcPct val="85000"/>
        </a:lnSpc>
        <a:spcBef>
          <a:spcPct val="0"/>
        </a:spcBef>
        <a:spcAft>
          <a:spcPct val="0"/>
        </a:spcAft>
        <a:defRPr sz="4600" b="1">
          <a:solidFill>
            <a:srgbClr val="FF0000"/>
          </a:solidFill>
          <a:latin typeface="Arial" charset="0"/>
        </a:defRPr>
      </a:lvl5pPr>
      <a:lvl6pPr marL="653110" algn="l" rtl="0" fontAlgn="base">
        <a:lnSpc>
          <a:spcPct val="85000"/>
        </a:lnSpc>
        <a:spcBef>
          <a:spcPct val="0"/>
        </a:spcBef>
        <a:spcAft>
          <a:spcPct val="0"/>
        </a:spcAft>
        <a:defRPr sz="4600" b="1">
          <a:solidFill>
            <a:srgbClr val="FF0000"/>
          </a:solidFill>
          <a:latin typeface="Arial" charset="0"/>
        </a:defRPr>
      </a:lvl6pPr>
      <a:lvl7pPr marL="1306220" algn="l" rtl="0" fontAlgn="base">
        <a:lnSpc>
          <a:spcPct val="85000"/>
        </a:lnSpc>
        <a:spcBef>
          <a:spcPct val="0"/>
        </a:spcBef>
        <a:spcAft>
          <a:spcPct val="0"/>
        </a:spcAft>
        <a:defRPr sz="4600" b="1">
          <a:solidFill>
            <a:srgbClr val="FF0000"/>
          </a:solidFill>
          <a:latin typeface="Arial" charset="0"/>
        </a:defRPr>
      </a:lvl7pPr>
      <a:lvl8pPr marL="1959331" algn="l" rtl="0" fontAlgn="base">
        <a:lnSpc>
          <a:spcPct val="85000"/>
        </a:lnSpc>
        <a:spcBef>
          <a:spcPct val="0"/>
        </a:spcBef>
        <a:spcAft>
          <a:spcPct val="0"/>
        </a:spcAft>
        <a:defRPr sz="4600" b="1">
          <a:solidFill>
            <a:srgbClr val="FF0000"/>
          </a:solidFill>
          <a:latin typeface="Arial" charset="0"/>
        </a:defRPr>
      </a:lvl8pPr>
      <a:lvl9pPr marL="2612441" algn="l" rtl="0" fontAlgn="base">
        <a:lnSpc>
          <a:spcPct val="85000"/>
        </a:lnSpc>
        <a:spcBef>
          <a:spcPct val="0"/>
        </a:spcBef>
        <a:spcAft>
          <a:spcPct val="0"/>
        </a:spcAft>
        <a:defRPr sz="4600" b="1">
          <a:solidFill>
            <a:srgbClr val="FF0000"/>
          </a:solidFill>
          <a:latin typeface="Arial" charset="0"/>
        </a:defRPr>
      </a:lvl9pPr>
    </p:titleStyle>
    <p:bodyStyle>
      <a:lvl1pPr marL="323850" indent="-323850" algn="l" rtl="0" eaLnBrk="0" fontAlgn="base" hangingPunct="0">
        <a:spcBef>
          <a:spcPct val="65000"/>
        </a:spcBef>
        <a:spcAft>
          <a:spcPct val="0"/>
        </a:spcAft>
        <a:buChar char="•"/>
        <a:defRPr sz="2900">
          <a:solidFill>
            <a:schemeClr val="tx1"/>
          </a:solidFill>
          <a:latin typeface="+mn-lt"/>
          <a:ea typeface="+mn-ea"/>
          <a:cs typeface="+mn-cs"/>
        </a:defRPr>
      </a:lvl1pPr>
      <a:lvl2pPr marL="820738" indent="-331788" algn="l" rtl="0" eaLnBrk="0" fontAlgn="base" hangingPunct="0">
        <a:spcBef>
          <a:spcPct val="20000"/>
        </a:spcBef>
        <a:spcAft>
          <a:spcPct val="0"/>
        </a:spcAft>
        <a:buChar char="–"/>
        <a:defRPr>
          <a:solidFill>
            <a:schemeClr val="tx1"/>
          </a:solidFill>
          <a:latin typeface="+mn-lt"/>
        </a:defRPr>
      </a:lvl2pPr>
      <a:lvl3pPr marL="1219200" indent="-234950" algn="l" rtl="0" eaLnBrk="0" fontAlgn="base" hangingPunct="0">
        <a:spcBef>
          <a:spcPct val="15000"/>
        </a:spcBef>
        <a:spcAft>
          <a:spcPct val="0"/>
        </a:spcAft>
        <a:buChar char="•"/>
        <a:defRPr sz="2300">
          <a:solidFill>
            <a:schemeClr val="tx1"/>
          </a:solidFill>
          <a:latin typeface="+mn-lt"/>
        </a:defRPr>
      </a:lvl3pPr>
      <a:lvl4pPr marL="1716088" indent="-331788" algn="l" rtl="0" eaLnBrk="0" fontAlgn="base" hangingPunct="0">
        <a:spcBef>
          <a:spcPct val="5000"/>
        </a:spcBef>
        <a:spcAft>
          <a:spcPct val="0"/>
        </a:spcAft>
        <a:buChar char="–"/>
        <a:defRPr sz="2300">
          <a:solidFill>
            <a:schemeClr val="tx1"/>
          </a:solidFill>
          <a:latin typeface="+mn-lt"/>
        </a:defRPr>
      </a:lvl4pPr>
      <a:lvl5pPr marL="2125663" indent="-246063" algn="l" rtl="0" eaLnBrk="0" fontAlgn="base" hangingPunct="0">
        <a:spcBef>
          <a:spcPct val="0"/>
        </a:spcBef>
        <a:spcAft>
          <a:spcPct val="0"/>
        </a:spcAft>
        <a:buChar char="»"/>
        <a:defRPr sz="2300">
          <a:solidFill>
            <a:schemeClr val="tx1"/>
          </a:solidFill>
          <a:latin typeface="+mn-lt"/>
        </a:defRPr>
      </a:lvl5pPr>
      <a:lvl6pPr marL="2780254" indent="-247185" algn="l" rtl="0" fontAlgn="base">
        <a:spcBef>
          <a:spcPct val="0"/>
        </a:spcBef>
        <a:spcAft>
          <a:spcPct val="0"/>
        </a:spcAft>
        <a:buChar char="»"/>
        <a:defRPr sz="2300">
          <a:solidFill>
            <a:schemeClr val="tx1"/>
          </a:solidFill>
          <a:latin typeface="+mn-lt"/>
        </a:defRPr>
      </a:lvl6pPr>
      <a:lvl7pPr marL="3433364" indent="-247185" algn="l" rtl="0" fontAlgn="base">
        <a:spcBef>
          <a:spcPct val="0"/>
        </a:spcBef>
        <a:spcAft>
          <a:spcPct val="0"/>
        </a:spcAft>
        <a:buChar char="»"/>
        <a:defRPr sz="2300">
          <a:solidFill>
            <a:schemeClr val="tx1"/>
          </a:solidFill>
          <a:latin typeface="+mn-lt"/>
        </a:defRPr>
      </a:lvl7pPr>
      <a:lvl8pPr marL="4086474" indent="-247185" algn="l" rtl="0" fontAlgn="base">
        <a:spcBef>
          <a:spcPct val="0"/>
        </a:spcBef>
        <a:spcAft>
          <a:spcPct val="0"/>
        </a:spcAft>
        <a:buChar char="»"/>
        <a:defRPr sz="2300">
          <a:solidFill>
            <a:schemeClr val="tx1"/>
          </a:solidFill>
          <a:latin typeface="+mn-lt"/>
        </a:defRPr>
      </a:lvl8pPr>
      <a:lvl9pPr marL="4739584" indent="-247185" algn="l" rtl="0" fontAlgn="base">
        <a:spcBef>
          <a:spcPct val="0"/>
        </a:spcBef>
        <a:spcAft>
          <a:spcPct val="0"/>
        </a:spcAft>
        <a:buChar char="»"/>
        <a:defRPr sz="2300">
          <a:solidFill>
            <a:schemeClr val="tx1"/>
          </a:solidFill>
          <a:latin typeface="+mn-lt"/>
        </a:defRPr>
      </a:lvl9pPr>
    </p:bodyStyle>
    <p:otherStyle>
      <a:defPPr>
        <a:defRPr lang="en-US"/>
      </a:defPPr>
      <a:lvl1pPr marL="0" algn="l" defTabSz="1306220" rtl="0" eaLnBrk="1" latinLnBrk="0" hangingPunct="1">
        <a:defRPr sz="2600" kern="1200">
          <a:solidFill>
            <a:schemeClr val="tx1"/>
          </a:solidFill>
          <a:latin typeface="+mn-lt"/>
          <a:ea typeface="+mn-ea"/>
          <a:cs typeface="+mn-cs"/>
        </a:defRPr>
      </a:lvl1pPr>
      <a:lvl2pPr marL="653110" algn="l" defTabSz="1306220" rtl="0" eaLnBrk="1" latinLnBrk="0" hangingPunct="1">
        <a:defRPr sz="2600" kern="1200">
          <a:solidFill>
            <a:schemeClr val="tx1"/>
          </a:solidFill>
          <a:latin typeface="+mn-lt"/>
          <a:ea typeface="+mn-ea"/>
          <a:cs typeface="+mn-cs"/>
        </a:defRPr>
      </a:lvl2pPr>
      <a:lvl3pPr marL="1306220" algn="l" defTabSz="1306220" rtl="0" eaLnBrk="1" latinLnBrk="0" hangingPunct="1">
        <a:defRPr sz="2600" kern="1200">
          <a:solidFill>
            <a:schemeClr val="tx1"/>
          </a:solidFill>
          <a:latin typeface="+mn-lt"/>
          <a:ea typeface="+mn-ea"/>
          <a:cs typeface="+mn-cs"/>
        </a:defRPr>
      </a:lvl3pPr>
      <a:lvl4pPr marL="1959331" algn="l" defTabSz="1306220" rtl="0" eaLnBrk="1" latinLnBrk="0" hangingPunct="1">
        <a:defRPr sz="2600" kern="1200">
          <a:solidFill>
            <a:schemeClr val="tx1"/>
          </a:solidFill>
          <a:latin typeface="+mn-lt"/>
          <a:ea typeface="+mn-ea"/>
          <a:cs typeface="+mn-cs"/>
        </a:defRPr>
      </a:lvl4pPr>
      <a:lvl5pPr marL="2612441" algn="l" defTabSz="1306220" rtl="0" eaLnBrk="1" latinLnBrk="0" hangingPunct="1">
        <a:defRPr sz="2600" kern="1200">
          <a:solidFill>
            <a:schemeClr val="tx1"/>
          </a:solidFill>
          <a:latin typeface="+mn-lt"/>
          <a:ea typeface="+mn-ea"/>
          <a:cs typeface="+mn-cs"/>
        </a:defRPr>
      </a:lvl5pPr>
      <a:lvl6pPr marL="3265551" algn="l" defTabSz="1306220" rtl="0" eaLnBrk="1" latinLnBrk="0" hangingPunct="1">
        <a:defRPr sz="2600" kern="1200">
          <a:solidFill>
            <a:schemeClr val="tx1"/>
          </a:solidFill>
          <a:latin typeface="+mn-lt"/>
          <a:ea typeface="+mn-ea"/>
          <a:cs typeface="+mn-cs"/>
        </a:defRPr>
      </a:lvl6pPr>
      <a:lvl7pPr marL="3918661" algn="l" defTabSz="1306220" rtl="0" eaLnBrk="1" latinLnBrk="0" hangingPunct="1">
        <a:defRPr sz="2600" kern="1200">
          <a:solidFill>
            <a:schemeClr val="tx1"/>
          </a:solidFill>
          <a:latin typeface="+mn-lt"/>
          <a:ea typeface="+mn-ea"/>
          <a:cs typeface="+mn-cs"/>
        </a:defRPr>
      </a:lvl7pPr>
      <a:lvl8pPr marL="4571771" algn="l" defTabSz="1306220" rtl="0" eaLnBrk="1" latinLnBrk="0" hangingPunct="1">
        <a:defRPr sz="2600" kern="1200">
          <a:solidFill>
            <a:schemeClr val="tx1"/>
          </a:solidFill>
          <a:latin typeface="+mn-lt"/>
          <a:ea typeface="+mn-ea"/>
          <a:cs typeface="+mn-cs"/>
        </a:defRPr>
      </a:lvl8pPr>
      <a:lvl9pPr marL="5224882" algn="l" defTabSz="1306220" rtl="0" eaLnBrk="1" latinLnBrk="0" hangingPunct="1">
        <a:defRPr sz="26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5"/>
          <p:cNvSpPr>
            <a:spLocks noGrp="1"/>
          </p:cNvSpPr>
          <p:nvPr>
            <p:ph type="ctrTitle"/>
          </p:nvPr>
        </p:nvSpPr>
        <p:spPr/>
        <p:txBody>
          <a:bodyPr/>
          <a:lstStyle/>
          <a:p>
            <a:r>
              <a:rPr lang="en-US" altLang="en-US" sz="4800" dirty="0"/>
              <a:t>Data Analytics Engine For Design Area Analysis And Tracking</a:t>
            </a:r>
            <a:endParaRPr lang="en-US" altLang="en-US" sz="4800" dirty="0">
              <a:latin typeface="+mn-lt"/>
              <a:ea typeface="+mn-ea"/>
              <a:cs typeface="+mn-cs"/>
            </a:endParaRPr>
          </a:p>
        </p:txBody>
      </p:sp>
      <p:sp>
        <p:nvSpPr>
          <p:cNvPr id="2" name="Subtitle 1"/>
          <p:cNvSpPr>
            <a:spLocks noGrp="1"/>
          </p:cNvSpPr>
          <p:nvPr>
            <p:ph type="subTitle" idx="1"/>
          </p:nvPr>
        </p:nvSpPr>
        <p:spPr/>
        <p:txBody>
          <a:bodyPr/>
          <a:lstStyle/>
          <a:p>
            <a:r>
              <a:rPr lang="en-US" dirty="0" smtClean="0"/>
              <a:t>Akshay Barapatre</a:t>
            </a:r>
            <a:endParaRPr lang="en-US" baseline="30000" dirty="0" smtClean="0"/>
          </a:p>
        </p:txBody>
      </p:sp>
      <p:sp>
        <p:nvSpPr>
          <p:cNvPr id="9" name="Slide Number Placeholder 3"/>
          <p:cNvSpPr>
            <a:spLocks noGrp="1"/>
          </p:cNvSpPr>
          <p:nvPr>
            <p:ph type="sldNum" sz="quarter" idx="10"/>
          </p:nvPr>
        </p:nvSpPr>
        <p:spPr/>
        <p:txBody>
          <a:bodyPr/>
          <a:lstStyle/>
          <a:p>
            <a:pPr>
              <a:defRPr/>
            </a:pPr>
            <a:fld id="{F81A9C86-0376-41D2-84A9-9CE835E38799}" type="slidenum">
              <a:rPr lang="en-US"/>
              <a:pPr>
                <a:defRPr/>
              </a:pPr>
              <a:t>1</a:t>
            </a:fld>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idx="1"/>
          </p:nvPr>
        </p:nvSpPr>
        <p:spPr/>
        <p:txBody>
          <a:bodyPr/>
          <a:lstStyle/>
          <a:p>
            <a:r>
              <a:rPr lang="en-US" sz="1800" dirty="0" smtClean="0"/>
              <a:t>PPA </a:t>
            </a:r>
            <a:r>
              <a:rPr lang="en-US" sz="1800" dirty="0"/>
              <a:t>data is historically not available for </a:t>
            </a:r>
            <a:r>
              <a:rPr lang="en-US" sz="1800" dirty="0" smtClean="0"/>
              <a:t>newly developed IPs</a:t>
            </a:r>
            <a:r>
              <a:rPr lang="en-US" sz="1800" dirty="0"/>
              <a:t>. It is necessary to track design metrics for each IP through IP development phase as well as SoC implementation phase and make sure that we meet </a:t>
            </a:r>
            <a:r>
              <a:rPr lang="en-US" sz="1800" dirty="0" smtClean="0"/>
              <a:t>Cost of Build (CoB) </a:t>
            </a:r>
            <a:r>
              <a:rPr lang="en-US" sz="1800" dirty="0"/>
              <a:t>estimate</a:t>
            </a:r>
            <a:r>
              <a:rPr lang="en-US" sz="1800" dirty="0" smtClean="0"/>
              <a:t>.</a:t>
            </a:r>
          </a:p>
          <a:p>
            <a:r>
              <a:rPr lang="en-US" sz="1800" dirty="0"/>
              <a:t>We run multiple experiments to decide correct PPA optimization strategy. This includes varying cell drive / </a:t>
            </a:r>
            <a:r>
              <a:rPr lang="en-US" sz="1800" dirty="0" err="1"/>
              <a:t>Vt</a:t>
            </a:r>
            <a:r>
              <a:rPr lang="en-US" sz="1800" dirty="0"/>
              <a:t> usage, power and area optimization knobs in tools, clock tree synthesis strategies, </a:t>
            </a:r>
            <a:r>
              <a:rPr lang="en-US" sz="1800" dirty="0" smtClean="0"/>
              <a:t>etc. Currently </a:t>
            </a:r>
            <a:r>
              <a:rPr lang="en-US" sz="1800" dirty="0"/>
              <a:t>we don’t have a comprehensive tool/mechanism to track and compare design metrics from different runs across different </a:t>
            </a:r>
            <a:r>
              <a:rPr lang="en-US" sz="1800" dirty="0" smtClean="0"/>
              <a:t>stages.</a:t>
            </a:r>
          </a:p>
          <a:p>
            <a:r>
              <a:rPr lang="en-US" sz="1800" dirty="0" smtClean="0"/>
              <a:t>We need a tool with following features to ease data analysis:</a:t>
            </a:r>
          </a:p>
          <a:p>
            <a:pPr marL="722312" lvl="2" indent="-323850">
              <a:spcBef>
                <a:spcPts val="600"/>
              </a:spcBef>
            </a:pPr>
            <a:r>
              <a:rPr lang="en-US" sz="1800" b="1" dirty="0" smtClean="0">
                <a:ea typeface="+mn-ea"/>
                <a:cs typeface="+mn-cs"/>
              </a:rPr>
              <a:t>Ease of configuration: </a:t>
            </a:r>
            <a:r>
              <a:rPr lang="en-US" sz="1800" dirty="0">
                <a:ea typeface="+mn-ea"/>
                <a:cs typeface="+mn-cs"/>
              </a:rPr>
              <a:t>All selection filters (Run, IP names, Stage) </a:t>
            </a:r>
            <a:r>
              <a:rPr lang="en-US" sz="1800" dirty="0" smtClean="0">
                <a:ea typeface="+mn-ea"/>
                <a:cs typeface="+mn-cs"/>
              </a:rPr>
              <a:t>should be picked </a:t>
            </a:r>
            <a:r>
              <a:rPr lang="en-US" sz="1800" dirty="0">
                <a:ea typeface="+mn-ea"/>
                <a:cs typeface="+mn-cs"/>
              </a:rPr>
              <a:t>up from loaded data. </a:t>
            </a:r>
            <a:r>
              <a:rPr lang="en-US" sz="1800" dirty="0" smtClean="0">
                <a:ea typeface="+mn-ea"/>
                <a:cs typeface="+mn-cs"/>
              </a:rPr>
              <a:t>Manual configuration shouldn’t be required.</a:t>
            </a:r>
            <a:endParaRPr lang="en-US" sz="1800" dirty="0">
              <a:ea typeface="+mn-ea"/>
              <a:cs typeface="+mn-cs"/>
            </a:endParaRPr>
          </a:p>
          <a:p>
            <a:pPr marL="722312" lvl="2" indent="-323850">
              <a:spcBef>
                <a:spcPts val="600"/>
              </a:spcBef>
            </a:pPr>
            <a:r>
              <a:rPr lang="en-US" sz="1800" b="1" dirty="0">
                <a:ea typeface="+mn-ea"/>
                <a:cs typeface="+mn-cs"/>
              </a:rPr>
              <a:t>Ease of deployment: </a:t>
            </a:r>
            <a:r>
              <a:rPr lang="en-US" sz="1800" dirty="0" smtClean="0">
                <a:ea typeface="+mn-ea"/>
                <a:cs typeface="+mn-cs"/>
              </a:rPr>
              <a:t>Process of deploying tool should be environment independent. It should have minimal or no dependency on external libraries/ </a:t>
            </a:r>
            <a:r>
              <a:rPr lang="en-US" sz="1800" dirty="0" err="1" smtClean="0">
                <a:ea typeface="+mn-ea"/>
                <a:cs typeface="+mn-cs"/>
              </a:rPr>
              <a:t>scriptware</a:t>
            </a:r>
            <a:r>
              <a:rPr lang="en-US" sz="1800" dirty="0" smtClean="0">
                <a:ea typeface="+mn-ea"/>
                <a:cs typeface="+mn-cs"/>
              </a:rPr>
              <a:t>.</a:t>
            </a:r>
          </a:p>
          <a:p>
            <a:pPr marL="722312" lvl="2" indent="-323850">
              <a:spcBef>
                <a:spcPts val="600"/>
              </a:spcBef>
            </a:pPr>
            <a:r>
              <a:rPr lang="en-US" sz="1800" b="1" dirty="0" smtClean="0">
                <a:ea typeface="+mn-ea"/>
                <a:cs typeface="+mn-cs"/>
              </a:rPr>
              <a:t>Ease of analyzing wide range of area information: </a:t>
            </a:r>
            <a:r>
              <a:rPr lang="en-US" sz="1800" dirty="0" smtClean="0">
                <a:ea typeface="+mn-ea"/>
                <a:cs typeface="+mn-cs"/>
              </a:rPr>
              <a:t>User should be able to load area reports from multiple runs and its stages (synthesis, placement, CTS, </a:t>
            </a:r>
            <a:r>
              <a:rPr lang="en-US" sz="1800" dirty="0" err="1" smtClean="0">
                <a:ea typeface="+mn-ea"/>
                <a:cs typeface="+mn-cs"/>
              </a:rPr>
              <a:t>etc</a:t>
            </a:r>
            <a:r>
              <a:rPr lang="en-US" sz="1800" dirty="0" smtClean="0">
                <a:ea typeface="+mn-ea"/>
                <a:cs typeface="+mn-cs"/>
              </a:rPr>
              <a:t>). Tool should enable generation of comparison plots for selected runs/stages.</a:t>
            </a:r>
          </a:p>
          <a:p>
            <a:pPr marL="722312" lvl="2" indent="-323850">
              <a:spcBef>
                <a:spcPts val="600"/>
              </a:spcBef>
            </a:pPr>
            <a:r>
              <a:rPr lang="en-US" sz="1800" b="1" dirty="0" smtClean="0">
                <a:ea typeface="+mn-ea"/>
                <a:cs typeface="+mn-cs"/>
              </a:rPr>
              <a:t>Depth </a:t>
            </a:r>
            <a:r>
              <a:rPr lang="en-US" sz="1800" b="1" dirty="0">
                <a:ea typeface="+mn-ea"/>
                <a:cs typeface="+mn-cs"/>
              </a:rPr>
              <a:t>of data: </a:t>
            </a:r>
            <a:r>
              <a:rPr lang="en-US" sz="1800" dirty="0">
                <a:ea typeface="+mn-ea"/>
                <a:cs typeface="+mn-cs"/>
              </a:rPr>
              <a:t>Users </a:t>
            </a:r>
            <a:r>
              <a:rPr lang="en-US" sz="1800" dirty="0" smtClean="0">
                <a:ea typeface="+mn-ea"/>
                <a:cs typeface="+mn-cs"/>
              </a:rPr>
              <a:t>should be able to </a:t>
            </a:r>
            <a:r>
              <a:rPr lang="en-US" sz="1800" dirty="0">
                <a:ea typeface="+mn-ea"/>
                <a:cs typeface="+mn-cs"/>
              </a:rPr>
              <a:t>deep dive into area trends for selected </a:t>
            </a:r>
            <a:r>
              <a:rPr lang="en-US" sz="1800" dirty="0" smtClean="0">
                <a:ea typeface="+mn-ea"/>
                <a:cs typeface="+mn-cs"/>
              </a:rPr>
              <a:t>IPs/runs/stages</a:t>
            </a:r>
            <a:r>
              <a:rPr lang="en-US" sz="1800" dirty="0">
                <a:ea typeface="+mn-ea"/>
                <a:cs typeface="+mn-cs"/>
              </a:rPr>
              <a:t> </a:t>
            </a:r>
            <a:r>
              <a:rPr lang="en-US" sz="1800" dirty="0" smtClean="0">
                <a:ea typeface="+mn-ea"/>
                <a:cs typeface="+mn-cs"/>
              </a:rPr>
              <a:t>with absolute and normalized plots.</a:t>
            </a:r>
            <a:endParaRPr lang="en-US" sz="1800" dirty="0">
              <a:ea typeface="+mn-ea"/>
              <a:cs typeface="+mn-cs"/>
            </a:endParaRPr>
          </a:p>
          <a:p>
            <a:pPr marL="722312" lvl="2" indent="-323850">
              <a:spcBef>
                <a:spcPts val="600"/>
              </a:spcBef>
            </a:pPr>
            <a:r>
              <a:rPr lang="en-US" sz="1800" b="1" dirty="0">
                <a:ea typeface="+mn-ea"/>
                <a:cs typeface="+mn-cs"/>
              </a:rPr>
              <a:t>Ease of sharing:</a:t>
            </a:r>
            <a:r>
              <a:rPr lang="en-US" sz="1800" dirty="0">
                <a:ea typeface="+mn-ea"/>
                <a:cs typeface="+mn-cs"/>
              </a:rPr>
              <a:t> Dashboard </a:t>
            </a:r>
            <a:r>
              <a:rPr lang="en-US" sz="1800" dirty="0" smtClean="0">
                <a:ea typeface="+mn-ea"/>
                <a:cs typeface="+mn-cs"/>
              </a:rPr>
              <a:t>should be easily integrated on webpage or shared over email.</a:t>
            </a:r>
            <a:endParaRPr lang="en-US" sz="1800" dirty="0">
              <a:ea typeface="+mn-ea"/>
              <a:cs typeface="+mn-cs"/>
            </a:endParaRPr>
          </a:p>
          <a:p>
            <a:pPr marL="722312" lvl="2" indent="-323850">
              <a:spcBef>
                <a:spcPts val="600"/>
              </a:spcBef>
            </a:pPr>
            <a:r>
              <a:rPr lang="en-US" sz="1800" b="1" dirty="0">
                <a:ea typeface="+mn-ea"/>
                <a:cs typeface="+mn-cs"/>
              </a:rPr>
              <a:t>Design independent: </a:t>
            </a:r>
            <a:r>
              <a:rPr lang="en-US" sz="1800" dirty="0" smtClean="0">
                <a:ea typeface="+mn-ea"/>
                <a:cs typeface="+mn-cs"/>
              </a:rPr>
              <a:t>Dashboard should be independent of process node, size and type of design.</a:t>
            </a:r>
            <a:endParaRPr lang="en-US" sz="1800" dirty="0">
              <a:ea typeface="+mn-ea"/>
              <a:cs typeface="+mn-cs"/>
            </a:endParaRPr>
          </a:p>
          <a:p>
            <a:pPr>
              <a:spcBef>
                <a:spcPts val="600"/>
              </a:spcBef>
            </a:pPr>
            <a:endParaRPr lang="en-US" sz="1800" dirty="0"/>
          </a:p>
        </p:txBody>
      </p:sp>
      <p:sp>
        <p:nvSpPr>
          <p:cNvPr id="9219" name="Title 2"/>
          <p:cNvSpPr>
            <a:spLocks noGrp="1"/>
          </p:cNvSpPr>
          <p:nvPr>
            <p:ph type="title"/>
          </p:nvPr>
        </p:nvSpPr>
        <p:spPr/>
        <p:txBody>
          <a:bodyPr/>
          <a:lstStyle/>
          <a:p>
            <a:r>
              <a:rPr lang="en-US" altLang="en-US" smtClean="0"/>
              <a:t>Motivation / Challenges / Problem Statement</a:t>
            </a:r>
            <a:endParaRPr lang="en-US" altLang="en-US" dirty="0" smtClean="0"/>
          </a:p>
        </p:txBody>
      </p:sp>
      <p:sp>
        <p:nvSpPr>
          <p:cNvPr id="7" name="Slide Number Placeholder 3"/>
          <p:cNvSpPr>
            <a:spLocks noGrp="1"/>
          </p:cNvSpPr>
          <p:nvPr>
            <p:ph type="sldNum" sz="quarter" idx="10"/>
          </p:nvPr>
        </p:nvSpPr>
        <p:spPr/>
        <p:txBody>
          <a:bodyPr/>
          <a:lstStyle/>
          <a:p>
            <a:fld id="{E84D9F81-85A1-4398-A9CF-D1B07F1433E8}" type="slidenum">
              <a:rPr lang="en-US" smtClean="0"/>
              <a:pPr/>
              <a:t>2</a:t>
            </a:fld>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Proposed Solution: Methodology</a:t>
            </a:r>
            <a:endParaRPr lang="en-US" dirty="0"/>
          </a:p>
        </p:txBody>
      </p:sp>
      <p:sp>
        <p:nvSpPr>
          <p:cNvPr id="4" name="Slide Number Placeholder 3"/>
          <p:cNvSpPr>
            <a:spLocks noGrp="1"/>
          </p:cNvSpPr>
          <p:nvPr>
            <p:ph type="sldNum" sz="quarter" idx="10"/>
          </p:nvPr>
        </p:nvSpPr>
        <p:spPr/>
        <p:txBody>
          <a:bodyPr/>
          <a:lstStyle/>
          <a:p>
            <a:pPr>
              <a:defRPr/>
            </a:pPr>
            <a:fld id="{AF206DDF-CCBF-495A-A486-751800A1F441}" type="slidenum">
              <a:rPr lang="en-US" smtClean="0"/>
              <a:pPr>
                <a:defRPr/>
              </a:pPr>
              <a:t>3</a:t>
            </a:fld>
            <a:endParaRPr lang="en-US"/>
          </a:p>
        </p:txBody>
      </p:sp>
      <p:pic>
        <p:nvPicPr>
          <p:cNvPr id="5" name="Picture 10"/>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1311327" y="1595780"/>
            <a:ext cx="11991871" cy="52856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25871304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Proposed Solution: Methodology</a:t>
            </a:r>
          </a:p>
        </p:txBody>
      </p:sp>
      <p:sp>
        <p:nvSpPr>
          <p:cNvPr id="4" name="Slide Number Placeholder 3"/>
          <p:cNvSpPr>
            <a:spLocks noGrp="1"/>
          </p:cNvSpPr>
          <p:nvPr>
            <p:ph type="sldNum" sz="quarter" idx="10"/>
          </p:nvPr>
        </p:nvSpPr>
        <p:spPr/>
        <p:txBody>
          <a:bodyPr/>
          <a:lstStyle/>
          <a:p>
            <a:pPr>
              <a:defRPr/>
            </a:pPr>
            <a:fld id="{AF206DDF-CCBF-495A-A486-751800A1F441}" type="slidenum">
              <a:rPr lang="en-US" smtClean="0"/>
              <a:pPr>
                <a:defRPr/>
              </a:pPr>
              <a:t>4</a:t>
            </a:fld>
            <a:endParaRPr lang="en-US"/>
          </a:p>
        </p:txBody>
      </p:sp>
      <p:pic>
        <p:nvPicPr>
          <p:cNvPr id="5"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65337" y="1371600"/>
            <a:ext cx="13226863" cy="5715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23473237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Proposed Solution: Tool Dashboard</a:t>
            </a:r>
            <a:endParaRPr lang="en-US" dirty="0"/>
          </a:p>
        </p:txBody>
      </p:sp>
      <p:sp>
        <p:nvSpPr>
          <p:cNvPr id="4" name="Slide Number Placeholder 3"/>
          <p:cNvSpPr>
            <a:spLocks noGrp="1"/>
          </p:cNvSpPr>
          <p:nvPr>
            <p:ph type="sldNum" sz="quarter" idx="10"/>
          </p:nvPr>
        </p:nvSpPr>
        <p:spPr/>
        <p:txBody>
          <a:bodyPr/>
          <a:lstStyle/>
          <a:p>
            <a:pPr>
              <a:defRPr/>
            </a:pPr>
            <a:fld id="{AF206DDF-CCBF-495A-A486-751800A1F441}" type="slidenum">
              <a:rPr lang="en-US" smtClean="0"/>
              <a:pPr>
                <a:defRPr/>
              </a:pPr>
              <a:t>5</a:t>
            </a:fld>
            <a:endParaRPr lang="en-US"/>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3838" y="1862138"/>
            <a:ext cx="14182725" cy="45053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15494150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Content Placeholder 1"/>
          <p:cNvSpPr>
            <a:spLocks noGrp="1"/>
          </p:cNvSpPr>
          <p:nvPr>
            <p:ph idx="1"/>
          </p:nvPr>
        </p:nvSpPr>
        <p:spPr>
          <a:xfrm>
            <a:off x="533400" y="692150"/>
            <a:ext cx="13547725" cy="5632450"/>
          </a:xfrm>
        </p:spPr>
        <p:txBody>
          <a:bodyPr/>
          <a:lstStyle/>
          <a:p>
            <a:pPr>
              <a:spcBef>
                <a:spcPts val="600"/>
              </a:spcBef>
            </a:pPr>
            <a:r>
              <a:rPr lang="en-US" sz="1400" dirty="0"/>
              <a:t>Low leakage power is USP for </a:t>
            </a:r>
            <a:r>
              <a:rPr lang="en-US" sz="1400" dirty="0" err="1" smtClean="0"/>
              <a:t>IoT</a:t>
            </a:r>
            <a:r>
              <a:rPr lang="en-US" sz="1400" dirty="0" smtClean="0"/>
              <a:t> </a:t>
            </a:r>
            <a:r>
              <a:rPr lang="en-US" sz="1400" dirty="0"/>
              <a:t>devices. In an effort to reduce leakage power, it was proposed that always on logic </a:t>
            </a:r>
            <a:r>
              <a:rPr lang="en-US" sz="1400" dirty="0" smtClean="0"/>
              <a:t>(High </a:t>
            </a:r>
            <a:r>
              <a:rPr lang="en-US" sz="1400" dirty="0" err="1" smtClean="0"/>
              <a:t>Vt</a:t>
            </a:r>
            <a:r>
              <a:rPr lang="en-US" sz="1400" dirty="0" smtClean="0"/>
              <a:t> HVT </a:t>
            </a:r>
            <a:r>
              <a:rPr lang="en-US" sz="1400" dirty="0"/>
              <a:t>cells) would be operating at </a:t>
            </a:r>
            <a:r>
              <a:rPr lang="en-US" sz="1400" dirty="0" smtClean="0"/>
              <a:t>$HVT_H </a:t>
            </a:r>
            <a:r>
              <a:rPr lang="en-US" sz="1400" dirty="0"/>
              <a:t>Volts (High </a:t>
            </a:r>
            <a:r>
              <a:rPr lang="en-US" sz="1400" dirty="0" smtClean="0"/>
              <a:t>HVT </a:t>
            </a:r>
            <a:r>
              <a:rPr lang="en-US" sz="1400" dirty="0"/>
              <a:t>voltage) in active mode and </a:t>
            </a:r>
            <a:r>
              <a:rPr lang="en-US" sz="1400" dirty="0" smtClean="0"/>
              <a:t>$HVT_L </a:t>
            </a:r>
            <a:r>
              <a:rPr lang="en-US" sz="1400" dirty="0"/>
              <a:t>(Low </a:t>
            </a:r>
            <a:r>
              <a:rPr lang="en-US" sz="1400" dirty="0" smtClean="0"/>
              <a:t>HVT </a:t>
            </a:r>
            <a:r>
              <a:rPr lang="en-US" sz="1400" dirty="0"/>
              <a:t>voltage) Volts in sleep mode. However frequency of operation would </a:t>
            </a:r>
            <a:r>
              <a:rPr lang="en-US" sz="1400" dirty="0" smtClean="0"/>
              <a:t>same </a:t>
            </a:r>
            <a:r>
              <a:rPr lang="en-US" sz="1400" dirty="0"/>
              <a:t>in active as well as sleep mode.</a:t>
            </a:r>
          </a:p>
          <a:p>
            <a:pPr>
              <a:spcBef>
                <a:spcPts val="600"/>
              </a:spcBef>
            </a:pPr>
            <a:r>
              <a:rPr lang="en-US" sz="1400" dirty="0"/>
              <a:t>Lowering voltage increases cell delay. Lowering operating voltage might lead to an area increase to meet performance.</a:t>
            </a:r>
          </a:p>
          <a:p>
            <a:pPr>
              <a:spcBef>
                <a:spcPts val="600"/>
              </a:spcBef>
            </a:pPr>
            <a:r>
              <a:rPr lang="en-US" sz="1400" dirty="0"/>
              <a:t>Leakage power is directly proportional to standard cell area. Leakage power gain due to voltage reduction might be negated by standard cell area increase. It was critical to analyze area impact of </a:t>
            </a:r>
            <a:r>
              <a:rPr lang="en-US" sz="1400" dirty="0" smtClean="0"/>
              <a:t>$HVT_L </a:t>
            </a:r>
            <a:r>
              <a:rPr lang="en-US" sz="1400" dirty="0"/>
              <a:t>to make a correct decision.</a:t>
            </a:r>
          </a:p>
          <a:p>
            <a:pPr>
              <a:spcBef>
                <a:spcPts val="600"/>
              </a:spcBef>
            </a:pPr>
            <a:r>
              <a:rPr lang="en-US" sz="1400" dirty="0"/>
              <a:t>We ran experiments with both sleep mode enabled </a:t>
            </a:r>
            <a:r>
              <a:rPr lang="en-US" sz="1400" dirty="0" smtClean="0"/>
              <a:t>(HVT </a:t>
            </a:r>
            <a:r>
              <a:rPr lang="en-US" sz="1400" dirty="0"/>
              <a:t>Voltage = </a:t>
            </a:r>
            <a:r>
              <a:rPr lang="en-US" sz="1400" dirty="0" smtClean="0"/>
              <a:t>$HVT_L</a:t>
            </a:r>
            <a:r>
              <a:rPr lang="en-US" sz="1400" dirty="0"/>
              <a:t>) and disabled </a:t>
            </a:r>
            <a:r>
              <a:rPr lang="en-US" sz="1400" dirty="0" smtClean="0"/>
              <a:t>(HVT </a:t>
            </a:r>
            <a:r>
              <a:rPr lang="en-US" sz="1400" dirty="0"/>
              <a:t>Voltage = </a:t>
            </a:r>
            <a:r>
              <a:rPr lang="en-US" sz="1400" dirty="0" smtClean="0"/>
              <a:t>$HVT_H</a:t>
            </a:r>
            <a:r>
              <a:rPr lang="en-US" sz="1400" dirty="0"/>
              <a:t>). We loaded data from both runs in area analytics tool.</a:t>
            </a:r>
          </a:p>
          <a:p>
            <a:pPr>
              <a:spcBef>
                <a:spcPts val="600"/>
              </a:spcBef>
            </a:pPr>
            <a:r>
              <a:rPr lang="en-US" sz="1400" dirty="0"/>
              <a:t>Area growth in </a:t>
            </a:r>
            <a:r>
              <a:rPr lang="en-US" sz="1400" dirty="0" smtClean="0"/>
              <a:t>HVT </a:t>
            </a:r>
            <a:r>
              <a:rPr lang="en-US" sz="1400" dirty="0"/>
              <a:t>logic was around 2-3%. Leakage power due to voltage reduction outweighed increase due to area growth.</a:t>
            </a:r>
          </a:p>
          <a:p>
            <a:pPr>
              <a:spcBef>
                <a:spcPts val="0"/>
              </a:spcBef>
            </a:pPr>
            <a:endParaRPr lang="en-US" sz="1400" dirty="0" smtClean="0"/>
          </a:p>
        </p:txBody>
      </p:sp>
      <p:sp>
        <p:nvSpPr>
          <p:cNvPr id="11267" name="Title 2"/>
          <p:cNvSpPr>
            <a:spLocks noGrp="1"/>
          </p:cNvSpPr>
          <p:nvPr>
            <p:ph type="title"/>
          </p:nvPr>
        </p:nvSpPr>
        <p:spPr>
          <a:xfrm>
            <a:off x="304800" y="-76200"/>
            <a:ext cx="13531850" cy="976312"/>
          </a:xfrm>
        </p:spPr>
        <p:txBody>
          <a:bodyPr/>
          <a:lstStyle/>
          <a:p>
            <a:r>
              <a:rPr lang="en-US" altLang="en-US" sz="4000" dirty="0" smtClean="0"/>
              <a:t>Proposed Solution: Use case-1</a:t>
            </a:r>
          </a:p>
        </p:txBody>
      </p:sp>
      <p:sp>
        <p:nvSpPr>
          <p:cNvPr id="8" name="Slide Number Placeholder 3"/>
          <p:cNvSpPr>
            <a:spLocks noGrp="1"/>
          </p:cNvSpPr>
          <p:nvPr>
            <p:ph type="sldNum" sz="quarter" idx="10"/>
          </p:nvPr>
        </p:nvSpPr>
        <p:spPr/>
        <p:txBody>
          <a:bodyPr/>
          <a:lstStyle/>
          <a:p>
            <a:fld id="{3E7D8242-E033-4EE4-A353-0755D46D2F06}" type="slidenum">
              <a:rPr lang="en-US" smtClean="0"/>
              <a:pPr/>
              <a:t>6</a:t>
            </a:fld>
            <a:endParaRPr lang="en-US" dirty="0"/>
          </a:p>
        </p:txBody>
      </p:sp>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09575" y="2971800"/>
            <a:ext cx="13687425" cy="46958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536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5362">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5362">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5362">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5362">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362" grpId="0" uiExpand="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533400" y="685800"/>
            <a:ext cx="13547725" cy="1828800"/>
          </a:xfrm>
        </p:spPr>
        <p:txBody>
          <a:bodyPr/>
          <a:lstStyle/>
          <a:p>
            <a:pPr>
              <a:spcBef>
                <a:spcPts val="600"/>
              </a:spcBef>
            </a:pPr>
            <a:r>
              <a:rPr lang="en-US" sz="1400" dirty="0"/>
              <a:t>0 MHz synthesis area numbers are used as a baseline to quantify the impact of timing criticality on IP area. We identify top IPs with highest area growth and deep dive to understand its cause.</a:t>
            </a:r>
          </a:p>
          <a:p>
            <a:pPr>
              <a:spcBef>
                <a:spcPts val="600"/>
              </a:spcBef>
            </a:pPr>
            <a:r>
              <a:rPr lang="en-US" sz="1400" dirty="0"/>
              <a:t>Memory controller IP saw an increase of 56% in total standard cell area. Memory controller was known to be timing critical, however its impact was identified only by comparison with 0MHz run. Drill down plots for it showed that combinational area was increasing by 100%.</a:t>
            </a:r>
          </a:p>
          <a:p>
            <a:pPr>
              <a:spcBef>
                <a:spcPts val="600"/>
              </a:spcBef>
            </a:pPr>
            <a:r>
              <a:rPr lang="en-US" sz="1400" dirty="0"/>
              <a:t>Such an area analysis combined with timing analysis, led us </a:t>
            </a:r>
            <a:r>
              <a:rPr lang="en-US" sz="1400" dirty="0" smtClean="0"/>
              <a:t>to identify a particular design fix. </a:t>
            </a:r>
            <a:r>
              <a:rPr lang="en-US" sz="1400" dirty="0"/>
              <a:t>Reduction in timing criticality due to this change is now expected to reduce combinational area increase to ~50% instead of existing 100</a:t>
            </a:r>
            <a:r>
              <a:rPr lang="en-US" sz="1400" dirty="0" smtClean="0"/>
              <a:t>%.</a:t>
            </a:r>
            <a:endParaRPr lang="en-US" sz="1400" dirty="0"/>
          </a:p>
        </p:txBody>
      </p:sp>
      <p:sp>
        <p:nvSpPr>
          <p:cNvPr id="3" name="Title 2"/>
          <p:cNvSpPr>
            <a:spLocks noGrp="1"/>
          </p:cNvSpPr>
          <p:nvPr>
            <p:ph type="title"/>
          </p:nvPr>
        </p:nvSpPr>
        <p:spPr>
          <a:xfrm>
            <a:off x="371475" y="-138112"/>
            <a:ext cx="13531850" cy="976312"/>
          </a:xfrm>
        </p:spPr>
        <p:txBody>
          <a:bodyPr/>
          <a:lstStyle/>
          <a:p>
            <a:r>
              <a:rPr lang="en-US" sz="4000" dirty="0" smtClean="0"/>
              <a:t>Proposed Solution: Use-case 2</a:t>
            </a:r>
            <a:endParaRPr lang="en-US" sz="4000" dirty="0"/>
          </a:p>
        </p:txBody>
      </p:sp>
      <p:sp>
        <p:nvSpPr>
          <p:cNvPr id="4" name="Slide Number Placeholder 3"/>
          <p:cNvSpPr>
            <a:spLocks noGrp="1"/>
          </p:cNvSpPr>
          <p:nvPr>
            <p:ph type="sldNum" sz="quarter" idx="10"/>
          </p:nvPr>
        </p:nvSpPr>
        <p:spPr/>
        <p:txBody>
          <a:bodyPr/>
          <a:lstStyle/>
          <a:p>
            <a:fld id="{AF206DDF-CCBF-495A-A486-751800A1F441}" type="slidenum">
              <a:rPr lang="en-US" smtClean="0"/>
              <a:pPr/>
              <a:t>7</a:t>
            </a:fld>
            <a:endParaRPr lang="en-US"/>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1000" y="2562225"/>
            <a:ext cx="13696950" cy="48291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856085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uiExpand="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Content Placeholder 1"/>
          <p:cNvSpPr>
            <a:spLocks noGrp="1"/>
          </p:cNvSpPr>
          <p:nvPr>
            <p:ph idx="1"/>
          </p:nvPr>
        </p:nvSpPr>
        <p:spPr>
          <a:xfrm>
            <a:off x="533400" y="1454150"/>
            <a:ext cx="13547725" cy="5632450"/>
          </a:xfrm>
        </p:spPr>
        <p:txBody>
          <a:bodyPr/>
          <a:lstStyle/>
          <a:p>
            <a:r>
              <a:rPr lang="en-US" altLang="en-US" sz="2400" b="1" dirty="0" smtClean="0"/>
              <a:t>Conclusions:</a:t>
            </a:r>
          </a:p>
          <a:p>
            <a:pPr lvl="1"/>
            <a:r>
              <a:rPr lang="en-US" altLang="en-US" sz="1600" dirty="0" smtClean="0"/>
              <a:t>Data analytics tool described in this presentation is currently deployed in synthesis flow.</a:t>
            </a:r>
          </a:p>
          <a:p>
            <a:pPr lvl="1"/>
            <a:r>
              <a:rPr lang="en-US" altLang="en-US" sz="1600" dirty="0"/>
              <a:t>Data analysis of experiments (with and without sleep mode enablement) done on interactive dashboard helped us conclude that enabling sleep mode optimization has acceptable (~2-3%) impact on Always-ON module area. This has led us to decide that </a:t>
            </a:r>
            <a:r>
              <a:rPr lang="en-US" altLang="en-US" sz="1600" dirty="0" smtClean="0"/>
              <a:t>targeted </a:t>
            </a:r>
            <a:r>
              <a:rPr lang="en-US" altLang="en-US" sz="1600" dirty="0"/>
              <a:t>devices can operate at </a:t>
            </a:r>
            <a:r>
              <a:rPr lang="en-US" altLang="en-US" sz="1600" dirty="0" smtClean="0"/>
              <a:t>proposed lower voltage </a:t>
            </a:r>
            <a:r>
              <a:rPr lang="en-US" altLang="en-US" sz="1600" dirty="0"/>
              <a:t>always on voltage in sleep mode.</a:t>
            </a:r>
          </a:p>
          <a:p>
            <a:pPr lvl="1"/>
            <a:r>
              <a:rPr lang="en-US" altLang="en-US" sz="1600" dirty="0"/>
              <a:t>Interactive dashboard helped in quantifying area impact due to timing criticality in </a:t>
            </a:r>
            <a:r>
              <a:rPr lang="en-US" altLang="en-US" sz="1600" dirty="0" smtClean="0"/>
              <a:t>memory controller. </a:t>
            </a:r>
            <a:r>
              <a:rPr lang="en-US" altLang="en-US" sz="1600" dirty="0"/>
              <a:t>Design change was driven to mitigate area growth and timing criticality</a:t>
            </a:r>
            <a:r>
              <a:rPr lang="en-US" altLang="en-US" sz="1600" dirty="0" smtClean="0"/>
              <a:t>.</a:t>
            </a:r>
          </a:p>
          <a:p>
            <a:r>
              <a:rPr lang="en-US" altLang="en-US" sz="2400" b="1" dirty="0"/>
              <a:t>Future scope: </a:t>
            </a:r>
            <a:r>
              <a:rPr lang="en-US" altLang="en-US" sz="2400" dirty="0"/>
              <a:t>We plan to make below enhancements in future:</a:t>
            </a:r>
          </a:p>
          <a:p>
            <a:pPr lvl="1"/>
            <a:r>
              <a:rPr lang="en-US" altLang="en-US" sz="1600" dirty="0"/>
              <a:t>Standard cell </a:t>
            </a:r>
            <a:r>
              <a:rPr lang="en-US" altLang="en-US" sz="1600" dirty="0" err="1"/>
              <a:t>Vt</a:t>
            </a:r>
            <a:r>
              <a:rPr lang="en-US" altLang="en-US" sz="1600" dirty="0"/>
              <a:t> profile plots.</a:t>
            </a:r>
          </a:p>
          <a:p>
            <a:pPr lvl="1"/>
            <a:r>
              <a:rPr lang="en-US" altLang="en-US" sz="1600" dirty="0"/>
              <a:t>Standard cell drive strength profile plots.</a:t>
            </a:r>
          </a:p>
          <a:p>
            <a:pPr lvl="1"/>
            <a:r>
              <a:rPr lang="en-US" altLang="en-US" sz="1600" dirty="0"/>
              <a:t>Power profiling</a:t>
            </a:r>
            <a:r>
              <a:rPr lang="en-US" altLang="en-US" sz="1600" dirty="0" smtClean="0"/>
              <a:t>.</a:t>
            </a:r>
            <a:endParaRPr lang="en-US" altLang="en-US" sz="1600" dirty="0"/>
          </a:p>
        </p:txBody>
      </p:sp>
      <p:sp>
        <p:nvSpPr>
          <p:cNvPr id="15363" name="Title 2"/>
          <p:cNvSpPr>
            <a:spLocks noGrp="1"/>
          </p:cNvSpPr>
          <p:nvPr>
            <p:ph type="title"/>
          </p:nvPr>
        </p:nvSpPr>
        <p:spPr/>
        <p:txBody>
          <a:bodyPr/>
          <a:lstStyle/>
          <a:p>
            <a:r>
              <a:rPr lang="en-IN" altLang="en-US" dirty="0" smtClean="0"/>
              <a:t>Summary / Conclusions</a:t>
            </a:r>
            <a:endParaRPr lang="en-US" altLang="en-US" dirty="0" smtClean="0"/>
          </a:p>
        </p:txBody>
      </p:sp>
      <p:sp>
        <p:nvSpPr>
          <p:cNvPr id="7" name="Slide Number Placeholder 3"/>
          <p:cNvSpPr>
            <a:spLocks noGrp="1"/>
          </p:cNvSpPr>
          <p:nvPr>
            <p:ph type="sldNum" sz="quarter" idx="10"/>
          </p:nvPr>
        </p:nvSpPr>
        <p:spPr/>
        <p:txBody>
          <a:bodyPr/>
          <a:lstStyle/>
          <a:p>
            <a:fld id="{12D1A1D5-76DA-44DC-846C-C21DBFE9BA9D}" type="slidenum">
              <a:rPr lang="en-US" smtClean="0"/>
              <a:pPr/>
              <a:t>8</a:t>
            </a:fld>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5362">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5362">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5362">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5362">
                                            <p:txEl>
                                              <p:pRg st="3" end="3"/>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15362">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5362">
                                            <p:txEl>
                                              <p:pRg st="5" end="5"/>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5362">
                                            <p:txEl>
                                              <p:pRg st="6" end="6"/>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5362">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362" grpId="0" uiExpand="1" build="p"/>
    </p:bldLst>
  </p:timing>
</p:sld>
</file>

<file path=ppt/theme/theme1.xml><?xml version="1.0" encoding="utf-8"?>
<a:theme xmlns:a="http://schemas.openxmlformats.org/drawingml/2006/main" name="FinalPowerpoint">
  <a:themeElements>
    <a:clrScheme name="FinalPowerpoint 1">
      <a:dk1>
        <a:srgbClr val="000000"/>
      </a:dk1>
      <a:lt1>
        <a:srgbClr val="FFFFFF"/>
      </a:lt1>
      <a:dk2>
        <a:srgbClr val="FF0000"/>
      </a:dk2>
      <a:lt2>
        <a:srgbClr val="808080"/>
      </a:lt2>
      <a:accent1>
        <a:srgbClr val="AAAAAA"/>
      </a:accent1>
      <a:accent2>
        <a:srgbClr val="000000"/>
      </a:accent2>
      <a:accent3>
        <a:srgbClr val="FFFFFF"/>
      </a:accent3>
      <a:accent4>
        <a:srgbClr val="000000"/>
      </a:accent4>
      <a:accent5>
        <a:srgbClr val="D2D2D2"/>
      </a:accent5>
      <a:accent6>
        <a:srgbClr val="000000"/>
      </a:accent6>
      <a:hlink>
        <a:srgbClr val="FF0000"/>
      </a:hlink>
      <a:folHlink>
        <a:srgbClr val="AAAAAA"/>
      </a:folHlink>
    </a:clrScheme>
    <a:fontScheme name="FinalPowerpoint">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FinalPowerpoint 1">
        <a:dk1>
          <a:srgbClr val="000000"/>
        </a:dk1>
        <a:lt1>
          <a:srgbClr val="FFFFFF"/>
        </a:lt1>
        <a:dk2>
          <a:srgbClr val="FF0000"/>
        </a:dk2>
        <a:lt2>
          <a:srgbClr val="808080"/>
        </a:lt2>
        <a:accent1>
          <a:srgbClr val="AAAAAA"/>
        </a:accent1>
        <a:accent2>
          <a:srgbClr val="000000"/>
        </a:accent2>
        <a:accent3>
          <a:srgbClr val="FFFFFF"/>
        </a:accent3>
        <a:accent4>
          <a:srgbClr val="000000"/>
        </a:accent4>
        <a:accent5>
          <a:srgbClr val="D2D2D2"/>
        </a:accent5>
        <a:accent6>
          <a:srgbClr val="000000"/>
        </a:accent6>
        <a:hlink>
          <a:srgbClr val="FF0000"/>
        </a:hlink>
        <a:folHlink>
          <a:srgbClr val="AAAAAA"/>
        </a:folHlink>
      </a:clrScheme>
      <a:clrMap bg1="lt1" tx1="dk1" bg2="lt2" tx2="dk2" accent1="accent1" accent2="accent2" accent3="accent3" accent4="accent4" accent5="accent5" accent6="accent6" hlink="hlink" folHlink="folHlink"/>
    </a:extraClrScheme>
    <a:extraClrScheme>
      <a:clrScheme name="FinalPowerpoint 2">
        <a:dk1>
          <a:srgbClr val="AAAAAA"/>
        </a:dk1>
        <a:lt1>
          <a:srgbClr val="FFFFFF"/>
        </a:lt1>
        <a:dk2>
          <a:srgbClr val="000000"/>
        </a:dk2>
        <a:lt2>
          <a:srgbClr val="FFFFFF"/>
        </a:lt2>
        <a:accent1>
          <a:srgbClr val="AAAAAA"/>
        </a:accent1>
        <a:accent2>
          <a:srgbClr val="FFFFFF"/>
        </a:accent2>
        <a:accent3>
          <a:srgbClr val="AAAAAA"/>
        </a:accent3>
        <a:accent4>
          <a:srgbClr val="DADADA"/>
        </a:accent4>
        <a:accent5>
          <a:srgbClr val="D2D2D2"/>
        </a:accent5>
        <a:accent6>
          <a:srgbClr val="E7E7E7"/>
        </a:accent6>
        <a:hlink>
          <a:srgbClr val="AAAAAA"/>
        </a:hlink>
        <a:folHlink>
          <a:srgbClr val="FF0000"/>
        </a:folHlink>
      </a:clrScheme>
      <a:clrMap bg1="dk2" tx1="lt1" bg2="dk1" tx2="lt2" accent1="accent1" accent2="accent2" accent3="accent3" accent4="accent4" accent5="accent5" accent6="accent6" hlink="hlink" folHlink="folHlink"/>
    </a:extraClrScheme>
    <a:extraClrScheme>
      <a:clrScheme name="FinalPowerpoint 3">
        <a:dk1>
          <a:srgbClr val="808080"/>
        </a:dk1>
        <a:lt1>
          <a:srgbClr val="FFFFFF"/>
        </a:lt1>
        <a:dk2>
          <a:srgbClr val="AAAAAA"/>
        </a:dk2>
        <a:lt2>
          <a:srgbClr val="000000"/>
        </a:lt2>
        <a:accent1>
          <a:srgbClr val="000000"/>
        </a:accent1>
        <a:accent2>
          <a:srgbClr val="AAAAAA"/>
        </a:accent2>
        <a:accent3>
          <a:srgbClr val="D2D2D2"/>
        </a:accent3>
        <a:accent4>
          <a:srgbClr val="DADADA"/>
        </a:accent4>
        <a:accent5>
          <a:srgbClr val="AAAAAA"/>
        </a:accent5>
        <a:accent6>
          <a:srgbClr val="9A9A9A"/>
        </a:accent6>
        <a:hlink>
          <a:srgbClr val="FF0000"/>
        </a:hlink>
        <a:folHlink>
          <a:srgbClr val="FFFFFF"/>
        </a:folHlink>
      </a:clrScheme>
      <a:clrMap bg1="dk2" tx1="lt1" bg2="dk1" tx2="lt2" accent1="accent1" accent2="accent2" accent3="accent3" accent4="accent4" accent5="accent5" accent6="accent6" hlink="hlink" folHlink="folHlink"/>
    </a:extraClrScheme>
    <a:extraClrScheme>
      <a:clrScheme name="FinalPowerpoint 4">
        <a:dk1>
          <a:srgbClr val="000000"/>
        </a:dk1>
        <a:lt1>
          <a:srgbClr val="FF0000"/>
        </a:lt1>
        <a:dk2>
          <a:srgbClr val="FFFFFF"/>
        </a:dk2>
        <a:lt2>
          <a:srgbClr val="000000"/>
        </a:lt2>
        <a:accent1>
          <a:srgbClr val="AAAAAA"/>
        </a:accent1>
        <a:accent2>
          <a:srgbClr val="FFFFFF"/>
        </a:accent2>
        <a:accent3>
          <a:srgbClr val="FFAAAA"/>
        </a:accent3>
        <a:accent4>
          <a:srgbClr val="000000"/>
        </a:accent4>
        <a:accent5>
          <a:srgbClr val="D2D2D2"/>
        </a:accent5>
        <a:accent6>
          <a:srgbClr val="E7E7E7"/>
        </a:accent6>
        <a:hlink>
          <a:srgbClr val="000000"/>
        </a:hlink>
        <a:folHlink>
          <a:srgbClr val="AAAAAA"/>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FinalPowerpoint 4">
    <a:dk1>
      <a:srgbClr val="000000"/>
    </a:dk1>
    <a:lt1>
      <a:srgbClr val="FF0000"/>
    </a:lt1>
    <a:dk2>
      <a:srgbClr val="FFFFFF"/>
    </a:dk2>
    <a:lt2>
      <a:srgbClr val="000000"/>
    </a:lt2>
    <a:accent1>
      <a:srgbClr val="AAAAAA"/>
    </a:accent1>
    <a:accent2>
      <a:srgbClr val="FFFFFF"/>
    </a:accent2>
    <a:accent3>
      <a:srgbClr val="FFAAAA"/>
    </a:accent3>
    <a:accent4>
      <a:srgbClr val="000000"/>
    </a:accent4>
    <a:accent5>
      <a:srgbClr val="D2D2D2"/>
    </a:accent5>
    <a:accent6>
      <a:srgbClr val="E7E7E7"/>
    </a:accent6>
    <a:hlink>
      <a:srgbClr val="000000"/>
    </a:hlink>
    <a:folHlink>
      <a:srgbClr val="AAAAAA"/>
    </a:folHlink>
  </a:clrScheme>
</a:themeOverride>
</file>

<file path=docProps/app.xml><?xml version="1.0" encoding="utf-8"?>
<Properties xmlns="http://schemas.openxmlformats.org/officeDocument/2006/extended-properties" xmlns:vt="http://schemas.openxmlformats.org/officeDocument/2006/docPropsVTypes">
  <Template/>
  <TotalTime>15295</TotalTime>
  <Words>767</Words>
  <Application>Microsoft Office PowerPoint</Application>
  <PresentationFormat>Custom</PresentationFormat>
  <Paragraphs>44</Paragraphs>
  <Slides>8</Slides>
  <Notes>2</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FinalPowerpoint</vt:lpstr>
      <vt:lpstr>Data Analytics Engine For Design Area Analysis And Tracking</vt:lpstr>
      <vt:lpstr>Motivation / Challenges / Problem Statement</vt:lpstr>
      <vt:lpstr>Proposed Solution: Methodology</vt:lpstr>
      <vt:lpstr>Proposed Solution: Methodology</vt:lpstr>
      <vt:lpstr>Proposed Solution: Tool Dashboard</vt:lpstr>
      <vt:lpstr>Proposed Solution: Use case-1</vt:lpstr>
      <vt:lpstr>Proposed Solution: Use-case 2</vt:lpstr>
      <vt:lpstr>Summary / Conclusions</vt:lpstr>
    </vt:vector>
  </TitlesOfParts>
  <Company>Texas Instruments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Simulator agnostic techniques to overcome eternal conflict of simulation speed against accuracy in system level AMS co-simulation</dc:title>
  <dc:subject>DAC 2017, Designer Track</dc:subject>
  <dc:creator>lakshmanan@ti.com</dc:creator>
  <cp:keywords>DAC 2017</cp:keywords>
  <cp:lastModifiedBy>P Barapatre, Akshay</cp:lastModifiedBy>
  <cp:revision>414</cp:revision>
  <cp:lastPrinted>2019-05-22T08:27:22Z</cp:lastPrinted>
  <dcterms:created xsi:type="dcterms:W3CDTF">2006-07-10T05:24:26Z</dcterms:created>
  <dcterms:modified xsi:type="dcterms:W3CDTF">2019-05-22T09:17:59Z</dcterms:modified>
</cp:coreProperties>
</file>